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 err="1">
                <a:solidFill>
                  <a:srgbClr val="0070C0"/>
                </a:solidFill>
                <a:latin typeface="Abadi" panose="020B0604020202020204" pitchFamily="34" charset="0"/>
              </a:rPr>
              <a:t>Gotta</a:t>
            </a:r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 Sing, </a:t>
            </a:r>
            <a:r>
              <a:rPr lang="en-US" dirty="0" err="1">
                <a:solidFill>
                  <a:srgbClr val="0070C0"/>
                </a:solidFill>
                <a:latin typeface="Abadi" panose="020B0604020202020204" pitchFamily="34" charset="0"/>
              </a:rPr>
              <a:t>Gotta</a:t>
            </a:r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 Pray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275007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 (la la),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pray (uh-huh)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my God each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pray,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my God each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(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love) one another (one another)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love, sisters and brothers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pray,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one another each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 your God with all your heart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all your soul and all your mind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said this to us 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our God all the time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5697E5-3FDB-400D-A87C-9C4C996C0D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222" y="5161506"/>
            <a:ext cx="1964730" cy="134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90265"/>
            <a:ext cx="7766936" cy="865870"/>
          </a:xfrm>
        </p:spPr>
        <p:txBody>
          <a:bodyPr/>
          <a:lstStyle/>
          <a:p>
            <a:pPr algn="ctr"/>
            <a:r>
              <a:rPr lang="en-US" sz="3200" dirty="0" err="1">
                <a:solidFill>
                  <a:srgbClr val="0070C0"/>
                </a:solidFill>
                <a:latin typeface="Abadi" panose="020B0604020202020204" pitchFamily="34" charset="0"/>
              </a:rPr>
              <a:t>Gotta</a:t>
            </a:r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 Sing, </a:t>
            </a:r>
            <a:r>
              <a:rPr lang="en-US" sz="3200" dirty="0" err="1">
                <a:solidFill>
                  <a:srgbClr val="0070C0"/>
                </a:solidFill>
                <a:latin typeface="Abadi" panose="020B0604020202020204" pitchFamily="34" charset="0"/>
              </a:rPr>
              <a:t>Gotta</a:t>
            </a:r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 Pray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532" y="6417969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73525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 (la la),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pray (uh-huh)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my God each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pray,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my God each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(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love) one another (one another)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love, sisters and brothers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pray,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one another each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Love each other with all your heart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Reach out in love, be good and kind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Jesus said this to us 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love one another all the time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70C0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C1766F-88E2-48B6-9C81-46D383DCBD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250" y="5051347"/>
            <a:ext cx="2217578" cy="149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</TotalTime>
  <Words>206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Trebuchet MS</vt:lpstr>
      <vt:lpstr>Wingdings 3</vt:lpstr>
      <vt:lpstr>Facet</vt:lpstr>
      <vt:lpstr>Gotta Sing, Gotta Pray by Andrew Chinn</vt:lpstr>
      <vt:lpstr>Gotta Sing, Gotta Pray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10</cp:revision>
  <dcterms:created xsi:type="dcterms:W3CDTF">2021-01-04T06:59:08Z</dcterms:created>
  <dcterms:modified xsi:type="dcterms:W3CDTF">2021-01-08T09:23:04Z</dcterms:modified>
</cp:coreProperties>
</file>