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1166" y="3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Abadi" panose="020B0604020202020204" pitchFamily="34" charset="0"/>
              </a:rPr>
              <a:t>Dying You Destroyed Our Death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Music, 2000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5368633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52118" y="940917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1. Stay here and watch and pray with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My sorrow is great but God's will must be done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 time has come, the hour is now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Sealed with a kiss, and left all alone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Dying, you destroyed our death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Rising, you restore our life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Lord Jesus, come in glory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2A663706-5FAB-4FFF-B3C7-8E187BF14C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2126" y="5566299"/>
            <a:ext cx="2168823" cy="1096900"/>
          </a:xfrm>
          <a:prstGeom prst="rect">
            <a:avLst/>
          </a:prstGeom>
        </p:spPr>
      </p:pic>
      <p:pic>
        <p:nvPicPr>
          <p:cNvPr id="1036" name="Picture 12" descr="Image result for good friday">
            <a:extLst>
              <a:ext uri="{FF2B5EF4-FFF2-40B4-BE49-F238E27FC236}">
                <a16:creationId xmlns:a16="http://schemas.microsoft.com/office/drawing/2014/main" id="{ABCC73C0-5C82-4753-9719-8B1E6F76C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6635" y="194801"/>
            <a:ext cx="2064314" cy="77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41327">
        <p159:morph option="byObject"/>
      </p:transition>
    </mc:Choice>
    <mc:Fallback>
      <p:transition spd="slow" advTm="41327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3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532" y="223104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Dying You Destroyed Our Death (2)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438802" y="1275007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2. Gathered against me and calling for my death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"Are you the Son of God?" I said, "So you say"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Guilty of nothing, yet sentenced to die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 came to bring truth, to speak your word today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Dying, you destroyed our death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Rising, you restore our life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Lord Jesus, come in glory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86FDF58-3742-45E5-AC46-561B271C2E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2126" y="5566299"/>
            <a:ext cx="2168823" cy="1096900"/>
          </a:xfrm>
          <a:prstGeom prst="rect">
            <a:avLst/>
          </a:prstGeom>
        </p:spPr>
      </p:pic>
      <p:pic>
        <p:nvPicPr>
          <p:cNvPr id="21" name="Picture 12" descr="Image result for good friday">
            <a:extLst>
              <a:ext uri="{FF2B5EF4-FFF2-40B4-BE49-F238E27FC236}">
                <a16:creationId xmlns:a16="http://schemas.microsoft.com/office/drawing/2014/main" id="{99E0B474-C5A3-4E45-97F0-2663FA502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6635" y="194801"/>
            <a:ext cx="2064314" cy="77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33934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5345">
        <p159:morph option="byObject"/>
      </p:transition>
    </mc:Choice>
    <mc:Fallback>
      <p:transition spd="slow" advTm="25345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532" y="223104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Dying You Destroyed Our Death (3)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438802" y="1275007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3. Stripped of my clothes, my life mocked away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So many standing near, but all so far apart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Cry not for me but cry for yourselves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My cross is so heavy, yet more is my heart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Dying, you destroyed our death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Rising, you restore our life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Lord Jesus, come in glory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E228E7B-91AC-4203-8A45-35BB01E66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2126" y="5566299"/>
            <a:ext cx="2168823" cy="1096900"/>
          </a:xfrm>
          <a:prstGeom prst="rect">
            <a:avLst/>
          </a:prstGeom>
        </p:spPr>
      </p:pic>
      <p:pic>
        <p:nvPicPr>
          <p:cNvPr id="12" name="Picture 12" descr="Image result for good friday">
            <a:extLst>
              <a:ext uri="{FF2B5EF4-FFF2-40B4-BE49-F238E27FC236}">
                <a16:creationId xmlns:a16="http://schemas.microsoft.com/office/drawing/2014/main" id="{0E14B339-4BAD-4250-9934-E26AF86C7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6635" y="194801"/>
            <a:ext cx="2064314" cy="77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8287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7715">
        <p159:morph option="byObject"/>
      </p:transition>
    </mc:Choice>
    <mc:Fallback>
      <p:transition spd="slow" advTm="27715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532" y="223104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Dying You Destroyed Our Death (4)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438802" y="1275007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4. Day turned to night, the light turned to black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"Why," I cried, "have you left me all alone?"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My own light fading, I turned back to you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Into your hands my God, my Spirit came home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Dying, you destroyed our death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Rising, you restore our life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Lord Jesus, come in glory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817CEF2-5341-4B71-86AA-DB11B2788B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2126" y="5566299"/>
            <a:ext cx="2168823" cy="1096900"/>
          </a:xfrm>
          <a:prstGeom prst="rect">
            <a:avLst/>
          </a:prstGeom>
        </p:spPr>
      </p:pic>
      <p:pic>
        <p:nvPicPr>
          <p:cNvPr id="12" name="Picture 12" descr="Image result for good friday">
            <a:extLst>
              <a:ext uri="{FF2B5EF4-FFF2-40B4-BE49-F238E27FC236}">
                <a16:creationId xmlns:a16="http://schemas.microsoft.com/office/drawing/2014/main" id="{217D97A0-DF96-4F38-BADD-E6C90CDA4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6635" y="194801"/>
            <a:ext cx="2064314" cy="77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4055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6175">
        <p159:morph option="byObject"/>
      </p:transition>
    </mc:Choice>
    <mc:Fallback>
      <p:transition spd="slow" advTm="56175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2559</TotalTime>
  <Words>315</Words>
  <Application>Microsoft Office PowerPoint</Application>
  <PresentationFormat>Widescreen</PresentationFormat>
  <Paragraphs>41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Abadi</vt:lpstr>
      <vt:lpstr>Arial</vt:lpstr>
      <vt:lpstr>Trebuchet MS</vt:lpstr>
      <vt:lpstr>Wingdings 3</vt:lpstr>
      <vt:lpstr>Facet</vt:lpstr>
      <vt:lpstr>Dying You Destroyed Our Death by Andrew Chinn</vt:lpstr>
      <vt:lpstr>Dying You Destroyed Our Death (2) by Andrew Chinn</vt:lpstr>
      <vt:lpstr>Dying You Destroyed Our Death (3) by Andrew Chinn</vt:lpstr>
      <vt:lpstr>Dying You Destroyed Our Death (4)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61</cp:revision>
  <dcterms:created xsi:type="dcterms:W3CDTF">2021-01-04T06:59:08Z</dcterms:created>
  <dcterms:modified xsi:type="dcterms:W3CDTF">2021-04-12T08:16:48Z</dcterms:modified>
</cp:coreProperties>
</file>