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942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165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244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364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27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435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630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081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740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425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1593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772562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9758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0428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135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857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In Joyful Hope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Chinn/Butterfly Music 2014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207446" y="1275007"/>
            <a:ext cx="9339308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are people of Justice- called to this place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are God’s church- one in our faith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are one family- In Christ we are one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Filled with the Spirit- Thy will be done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come to you with love in our hearts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come to you, with all that we are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In joyful hope! In joyful hope!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6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Though many parts, we are one body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Called by our God, called by our name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 place of welcome, called to be holy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6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are the church, living our faith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4915FC0-1F94-408D-8CEA-BCF306C5A9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577" y="5712796"/>
            <a:ext cx="1097375" cy="830652"/>
          </a:xfrm>
          <a:prstGeom prst="rect">
            <a:avLst/>
          </a:prstGeom>
        </p:spPr>
      </p:pic>
      <p:pic>
        <p:nvPicPr>
          <p:cNvPr id="35" name="Picture 34" descr="A sunset over a body of water&#10;&#10;Description automatically generated with low confidence">
            <a:extLst>
              <a:ext uri="{FF2B5EF4-FFF2-40B4-BE49-F238E27FC236}">
                <a16:creationId xmlns:a16="http://schemas.microsoft.com/office/drawing/2014/main" id="{7410981B-427D-4781-98BA-2D2C1C588A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910" y="314552"/>
            <a:ext cx="1419439" cy="1422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62159">
        <p159:morph option="byObject"/>
      </p:transition>
    </mc:Choice>
    <mc:Fallback>
      <p:transition spd="slow" advTm="62159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33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In Joyful Hope (2)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Chinn/Butterfly Music 2014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339124" y="859787"/>
            <a:ext cx="9428085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are people of Justice- called to this place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are God’s church- one in our faith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are one family- In Christ we are one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Filled with the Spirit- Thy will be done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come to you with love in our hearts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come to you, with all that we are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In joyful hope! In joyful hope!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With Jesus of Nazareth, at home in the heart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May we grow in wisdom, be held in love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In this Holy Family nourished we are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are called to grow, called to be one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42CF439-F110-4B04-926E-86EDF152E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577" y="5712796"/>
            <a:ext cx="1097375" cy="830652"/>
          </a:xfrm>
          <a:prstGeom prst="rect">
            <a:avLst/>
          </a:prstGeom>
        </p:spPr>
      </p:pic>
      <p:pic>
        <p:nvPicPr>
          <p:cNvPr id="26" name="Picture 25" descr="A sunset over a body of water&#10;&#10;Description automatically generated with low confidence">
            <a:extLst>
              <a:ext uri="{FF2B5EF4-FFF2-40B4-BE49-F238E27FC236}">
                <a16:creationId xmlns:a16="http://schemas.microsoft.com/office/drawing/2014/main" id="{EB151C31-40AE-4BF3-9CBB-85C993AFDD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910" y="314552"/>
            <a:ext cx="1419439" cy="1422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3435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59639">
        <p159:morph option="byObject"/>
      </p:transition>
    </mc:Choice>
    <mc:Fallback>
      <p:transition spd="slow" advTm="59639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In Joyful Hope (3)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Chinn/Butterfly Music 2014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337436" y="923811"/>
            <a:ext cx="9428085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are people of Justice- called to this place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are God’s church- one in our faith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are one family- In Christ we are one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Filled with the Spirit- Thy will be done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come to you with love in our hearts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come to you, with all that we are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In joyful hope! In joyful hope!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“I have come to give life, life to the full”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Compassion and justice, God’s living Word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Called to reach out, Good news to the poor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are called to be hope, hope for the world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42CF439-F110-4B04-926E-86EDF152E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577" y="5712796"/>
            <a:ext cx="1097375" cy="830652"/>
          </a:xfrm>
          <a:prstGeom prst="rect">
            <a:avLst/>
          </a:prstGeom>
        </p:spPr>
      </p:pic>
      <p:pic>
        <p:nvPicPr>
          <p:cNvPr id="17" name="Picture 16" descr="A sunset over a body of water&#10;&#10;Description automatically generated with low confidence">
            <a:extLst>
              <a:ext uri="{FF2B5EF4-FFF2-40B4-BE49-F238E27FC236}">
                <a16:creationId xmlns:a16="http://schemas.microsoft.com/office/drawing/2014/main" id="{15F5FF3E-04D6-4360-86A0-185D3277BF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910" y="314552"/>
            <a:ext cx="1419439" cy="1422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8864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129224">
        <p159:morph option="byObject"/>
      </p:transition>
    </mc:Choice>
    <mc:Fallback>
      <p:transition spd="slow" advTm="129224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4245</TotalTime>
  <Words>343</Words>
  <Application>Microsoft Office PowerPoint</Application>
  <PresentationFormat>Widescreen</PresentationFormat>
  <Paragraphs>42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Abadi</vt:lpstr>
      <vt:lpstr>Arial</vt:lpstr>
      <vt:lpstr>Trebuchet MS</vt:lpstr>
      <vt:lpstr>Wingdings 3</vt:lpstr>
      <vt:lpstr>Facet</vt:lpstr>
      <vt:lpstr>In Joyful Hope by Andrew Chinn</vt:lpstr>
      <vt:lpstr>In Joyful Hope (2) by Andrew Chinn</vt:lpstr>
      <vt:lpstr>In Joyful Hope (3)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80</cp:revision>
  <dcterms:created xsi:type="dcterms:W3CDTF">2021-01-04T06:59:08Z</dcterms:created>
  <dcterms:modified xsi:type="dcterms:W3CDTF">2021-04-16T22:01:32Z</dcterms:modified>
</cp:coreProperties>
</file>