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  <p:sldId id="263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4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5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1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9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2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11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71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63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69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4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5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8/29/2021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8395" y="208681"/>
            <a:ext cx="7766936" cy="865870"/>
          </a:xfrm>
        </p:spPr>
        <p:txBody>
          <a:bodyPr/>
          <a:lstStyle/>
          <a:p>
            <a:pPr algn="ctr"/>
            <a:br>
              <a:rPr lang="en-AU" sz="9600" b="1" dirty="0">
                <a:latin typeface="+mj-lt"/>
              </a:rPr>
            </a:br>
            <a:r>
              <a:rPr lang="en-AU" sz="4000" b="1" dirty="0">
                <a:latin typeface="+mj-lt"/>
              </a:rPr>
              <a:t>Encountering Jesus Together</a:t>
            </a:r>
            <a:b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Words Jane Mitchell  Music Drew Lane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and Drew Lane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5C2F04E0-5A94-406F-8B47-7711BC063735}"/>
              </a:ext>
            </a:extLst>
          </p:cNvPr>
          <p:cNvSpPr txBox="1">
            <a:spLocks noChangeArrowheads="1"/>
          </p:cNvSpPr>
          <p:nvPr/>
        </p:nvSpPr>
        <p:spPr>
          <a:xfrm>
            <a:off x="1524823" y="1280927"/>
            <a:ext cx="8229600" cy="48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AU" altLang="en-US" sz="4000" dirty="0">
                <a:ea typeface="Calibri" panose="020F0502020204030204" pitchFamily="34" charset="0"/>
              </a:rPr>
              <a:t>Baptised in the Spirit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formed by the Word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called to bear witness, </a:t>
            </a:r>
          </a:p>
          <a:p>
            <a:pPr marL="0" indent="0" algn="ctr">
              <a:buNone/>
              <a:defRPr/>
            </a:pPr>
            <a:r>
              <a:rPr lang="en-AU" altLang="en-US" sz="4000" dirty="0">
                <a:ea typeface="Calibri" panose="020F0502020204030204" pitchFamily="34" charset="0"/>
              </a:rPr>
              <a:t>through love.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We come seeking wisdom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We come seeking truth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In Jesus we find what we need</a:t>
            </a:r>
          </a:p>
          <a:p>
            <a:pPr marL="0" indent="0" algn="ctr">
              <a:buNone/>
              <a:defRPr/>
            </a:pPr>
            <a:r>
              <a:rPr lang="en-AU" altLang="en-US" sz="4000" dirty="0">
                <a:ea typeface="Calibri" panose="020F0502020204030204" pitchFamily="34" charset="0"/>
              </a:rPr>
              <a:t>In Jesus we find what we need</a:t>
            </a:r>
          </a:p>
        </p:txBody>
      </p:sp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7960">
        <p159:morph option="byObject"/>
      </p:transition>
    </mc:Choice>
    <mc:Fallback xmlns="">
      <p:transition spd="slow" advTm="3796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276259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Encountering Jesus Together (2)</a:t>
            </a:r>
            <a:b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sz="1600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and Drew Lane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5FF992B4-1828-4467-820F-3A719F524810}"/>
              </a:ext>
            </a:extLst>
          </p:cNvPr>
          <p:cNvSpPr txBox="1">
            <a:spLocks noChangeArrowheads="1"/>
          </p:cNvSpPr>
          <p:nvPr/>
        </p:nvSpPr>
        <p:spPr>
          <a:xfrm>
            <a:off x="1152939" y="775791"/>
            <a:ext cx="8588232" cy="5721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AU" altLang="en-US" sz="4400" dirty="0">
                <a:ea typeface="Calibri" panose="020F0502020204030204" pitchFamily="34" charset="0"/>
              </a:rPr>
              <a:t>And we open our hearts 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to the welcoming arms of Jesus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who calls us by name!</a:t>
            </a:r>
          </a:p>
          <a:p>
            <a:pPr marL="0" indent="0" algn="ctr">
              <a:buNone/>
              <a:defRPr/>
            </a:pPr>
            <a:r>
              <a:rPr lang="en-AU" altLang="en-US" sz="4400" dirty="0">
                <a:ea typeface="Calibri" panose="020F0502020204030204" pitchFamily="34" charset="0"/>
              </a:rPr>
              <a:t>We are all gathered here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as the Body of Christ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Encountering Jesus together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 err="1">
                <a:ea typeface="Calibri" panose="020F0502020204030204" pitchFamily="34" charset="0"/>
              </a:rPr>
              <a:t>together</a:t>
            </a:r>
            <a:r>
              <a:rPr lang="en-AU" altLang="en-US" sz="4400" dirty="0">
                <a:ea typeface="Calibri" panose="020F0502020204030204" pitchFamily="34" charset="0"/>
              </a:rPr>
              <a:t> as one</a:t>
            </a:r>
          </a:p>
        </p:txBody>
      </p:sp>
    </p:spTree>
    <p:extLst>
      <p:ext uri="{BB962C8B-B14F-4D97-AF65-F5344CB8AC3E}">
        <p14:creationId xmlns:p14="http://schemas.microsoft.com/office/powerpoint/2010/main" val="2250878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2596">
        <p159:morph option="byObject"/>
      </p:transition>
    </mc:Choice>
    <mc:Fallback xmlns="">
      <p:transition spd="slow" advTm="32596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2123" y="455235"/>
            <a:ext cx="7766936" cy="865870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Encountering Jesus Together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and Drew Lane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60E61D25-FD66-44B3-AE27-A1D206CBFF04}"/>
              </a:ext>
            </a:extLst>
          </p:cNvPr>
          <p:cNvSpPr txBox="1">
            <a:spLocks noChangeArrowheads="1"/>
          </p:cNvSpPr>
          <p:nvPr/>
        </p:nvSpPr>
        <p:spPr>
          <a:xfrm>
            <a:off x="1365991" y="928992"/>
            <a:ext cx="8453870" cy="5113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AU" altLang="en-US" sz="4000" dirty="0">
                <a:ea typeface="Calibri" panose="020F0502020204030204" pitchFamily="34" charset="0"/>
              </a:rPr>
              <a:t>God of forgiveness,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the true Bread of Life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gifted through grace and the Spirit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We all come in faith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We all come in love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Our journey with Jesus alive!</a:t>
            </a:r>
            <a:br>
              <a:rPr lang="en-AU" altLang="en-US" sz="4000" dirty="0">
                <a:ea typeface="Calibri" panose="020F0502020204030204" pitchFamily="34" charset="0"/>
              </a:rPr>
            </a:br>
            <a:r>
              <a:rPr lang="en-AU" altLang="en-US" sz="4000" dirty="0">
                <a:ea typeface="Calibri" panose="020F0502020204030204" pitchFamily="34" charset="0"/>
              </a:rPr>
              <a:t>Our journey with Jesus alive!</a:t>
            </a:r>
          </a:p>
        </p:txBody>
      </p:sp>
    </p:spTree>
    <p:extLst>
      <p:ext uri="{BB962C8B-B14F-4D97-AF65-F5344CB8AC3E}">
        <p14:creationId xmlns:p14="http://schemas.microsoft.com/office/powerpoint/2010/main" val="696784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3612">
        <p159:morph option="byObject"/>
      </p:transition>
    </mc:Choice>
    <mc:Fallback xmlns="">
      <p:transition spd="slow" advTm="33612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276259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Encountering Jesus Together (4)</a:t>
            </a:r>
            <a:b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sz="1600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and Drew Lane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5FF992B4-1828-4467-820F-3A719F524810}"/>
              </a:ext>
            </a:extLst>
          </p:cNvPr>
          <p:cNvSpPr txBox="1">
            <a:spLocks noChangeArrowheads="1"/>
          </p:cNvSpPr>
          <p:nvPr/>
        </p:nvSpPr>
        <p:spPr>
          <a:xfrm>
            <a:off x="1166191" y="999477"/>
            <a:ext cx="8588232" cy="5721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AU" altLang="en-US" sz="4400" dirty="0">
                <a:ea typeface="Calibri" panose="020F0502020204030204" pitchFamily="34" charset="0"/>
              </a:rPr>
              <a:t>And we open our hearts 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to the welcoming arms of Jesus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who calls us by name!</a:t>
            </a:r>
          </a:p>
          <a:p>
            <a:pPr marL="0" indent="0" algn="ctr">
              <a:buNone/>
              <a:defRPr/>
            </a:pPr>
            <a:r>
              <a:rPr lang="en-AU" altLang="en-US" sz="4400" dirty="0">
                <a:ea typeface="Calibri" panose="020F0502020204030204" pitchFamily="34" charset="0"/>
              </a:rPr>
              <a:t>We are all gathered here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as the Body of Christ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Encountering Jesus together</a:t>
            </a:r>
            <a:br>
              <a:rPr lang="en-AU" altLang="en-US" sz="4400" dirty="0">
                <a:ea typeface="Calibri" panose="020F0502020204030204" pitchFamily="34" charset="0"/>
              </a:rPr>
            </a:br>
            <a:endParaRPr lang="en-AU" altLang="en-US" sz="4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183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8016">
        <p159:morph option="byObject"/>
      </p:transition>
    </mc:Choice>
    <mc:Fallback xmlns="">
      <p:transition spd="slow" advTm="28016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276259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Encountering Jesus Together (5)</a:t>
            </a:r>
            <a:b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sz="1600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and Drew Lane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5FF992B4-1828-4467-820F-3A719F524810}"/>
              </a:ext>
            </a:extLst>
          </p:cNvPr>
          <p:cNvSpPr txBox="1">
            <a:spLocks noChangeArrowheads="1"/>
          </p:cNvSpPr>
          <p:nvPr/>
        </p:nvSpPr>
        <p:spPr>
          <a:xfrm>
            <a:off x="1166191" y="647701"/>
            <a:ext cx="8588232" cy="5721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AU" altLang="en-US" sz="4400" dirty="0">
                <a:ea typeface="Calibri" panose="020F0502020204030204" pitchFamily="34" charset="0"/>
              </a:rPr>
              <a:t>And we open our hearts 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to the welcoming arms of Jesus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who calls us by name!</a:t>
            </a:r>
          </a:p>
          <a:p>
            <a:pPr marL="0" indent="0" algn="ctr">
              <a:buNone/>
              <a:defRPr/>
            </a:pPr>
            <a:r>
              <a:rPr lang="en-AU" altLang="en-US" sz="4400" dirty="0">
                <a:ea typeface="Calibri" panose="020F0502020204030204" pitchFamily="34" charset="0"/>
              </a:rPr>
              <a:t>We are all gathered here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as the Body of Christ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Encountering </a:t>
            </a:r>
            <a:r>
              <a:rPr lang="en-AU" altLang="en-US" sz="4400">
                <a:ea typeface="Calibri" panose="020F0502020204030204" pitchFamily="34" charset="0"/>
              </a:rPr>
              <a:t>Jesus together,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 err="1">
                <a:ea typeface="Calibri" panose="020F0502020204030204" pitchFamily="34" charset="0"/>
              </a:rPr>
              <a:t>together</a:t>
            </a:r>
            <a:r>
              <a:rPr lang="en-AU" altLang="en-US" sz="4400" dirty="0">
                <a:ea typeface="Calibri" panose="020F0502020204030204" pitchFamily="34" charset="0"/>
              </a:rPr>
              <a:t> as one, together as one</a:t>
            </a:r>
            <a:br>
              <a:rPr lang="en-AU" altLang="en-US" sz="4400" dirty="0">
                <a:ea typeface="Calibri" panose="020F0502020204030204" pitchFamily="34" charset="0"/>
              </a:rPr>
            </a:br>
            <a:r>
              <a:rPr lang="en-AU" altLang="en-US" sz="4400" dirty="0">
                <a:ea typeface="Calibri" panose="020F0502020204030204" pitchFamily="34" charset="0"/>
              </a:rPr>
              <a:t>together as one!</a:t>
            </a:r>
          </a:p>
        </p:txBody>
      </p:sp>
    </p:spTree>
    <p:extLst>
      <p:ext uri="{BB962C8B-B14F-4D97-AF65-F5344CB8AC3E}">
        <p14:creationId xmlns:p14="http://schemas.microsoft.com/office/powerpoint/2010/main" val="1490222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7603">
        <p159:morph option="byObject"/>
      </p:transition>
    </mc:Choice>
    <mc:Fallback xmlns="">
      <p:transition spd="slow" advTm="47603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2330</TotalTime>
  <Words>281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Abadi</vt:lpstr>
      <vt:lpstr>Arial</vt:lpstr>
      <vt:lpstr>Trebuchet MS</vt:lpstr>
      <vt:lpstr>Wingdings 3</vt:lpstr>
      <vt:lpstr>Facet</vt:lpstr>
      <vt:lpstr> Encountering Jesus Together Words Jane Mitchell  Music Drew Lane</vt:lpstr>
      <vt:lpstr>Encountering Jesus Together (2) </vt:lpstr>
      <vt:lpstr>Encountering Jesus Together (3) </vt:lpstr>
      <vt:lpstr>Encountering Jesus Together (4) </vt:lpstr>
      <vt:lpstr>Encountering Jesus Together (5)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Jane Mitchell</dc:creator>
  <cp:lastModifiedBy>Jane Mitchell</cp:lastModifiedBy>
  <cp:revision>72</cp:revision>
  <dcterms:created xsi:type="dcterms:W3CDTF">2021-01-04T06:59:08Z</dcterms:created>
  <dcterms:modified xsi:type="dcterms:W3CDTF">2021-08-29T03:21:18Z</dcterms:modified>
</cp:coreProperties>
</file>