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God We Stand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127547" y="1422416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Side by side </a:t>
            </a:r>
            <a:r>
              <a:rPr lang="en-US" sz="2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(side by side)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God we stand </a:t>
            </a:r>
            <a:r>
              <a:rPr lang="en-US" sz="2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(In God we stand)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heart </a:t>
            </a:r>
            <a:r>
              <a:rPr lang="en-US" sz="2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are God’s heart),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hands </a:t>
            </a:r>
            <a:r>
              <a:rPr lang="en-US" sz="2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are God’s hands)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Though many we are one, one in God’s risen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Side by side </a:t>
            </a:r>
            <a:r>
              <a:rPr lang="en-US" sz="2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(side by side)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God we stand </a:t>
            </a:r>
            <a:r>
              <a:rPr lang="en-US" sz="26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(In God we stand)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6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 place of welcome, God’s arms open wide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walk hand in hand we all work side by side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Chosen by God, we are called by our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To follow in Christ’s footsteps, to walk in his way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038" name="Picture 14" descr="Image result for st joseph's numurkah">
            <a:extLst>
              <a:ext uri="{FF2B5EF4-FFF2-40B4-BE49-F238E27FC236}">
                <a16:creationId xmlns:a16="http://schemas.microsoft.com/office/drawing/2014/main" id="{E1CE2E89-1319-4B12-9AAC-790AFC77A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954" y="194802"/>
            <a:ext cx="1128998" cy="132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2322">
        <p159:morph option="byObject"/>
      </p:transition>
    </mc:Choice>
    <mc:Fallback>
      <p:transition spd="slow" advTm="32322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0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God We Stand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859787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Side by side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(side by side)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God we stand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(In God we stand)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heart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are God’s heart),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hands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are God’s hands)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Though many we are one, one in God’s risen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Side by side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(side by side)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God we stand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(In God we stand)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one family, a sign of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Caring and nurturing, with love for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Love one another, love for our God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Giving strength to each other and hope for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4" name="Picture 14" descr="Image result for st joseph's numurkah">
            <a:extLst>
              <a:ext uri="{FF2B5EF4-FFF2-40B4-BE49-F238E27FC236}">
                <a16:creationId xmlns:a16="http://schemas.microsoft.com/office/drawing/2014/main" id="{1C6C8101-1DC6-4415-8D10-ED83640D7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954" y="194802"/>
            <a:ext cx="1128998" cy="132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0205">
        <p159:morph option="byObject"/>
      </p:transition>
    </mc:Choice>
    <mc:Fallback>
      <p:transition spd="slow" advTm="2020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God We Stand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7436" y="923811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Side by side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(side by side)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God we stand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(In God we stand)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heart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are God’s heart),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hands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(we are God’s hands)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Though many we are one, one in God’s risen Son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Side by side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(side by side)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God we stand </a:t>
            </a: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(In God we stand)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Working together to be what God asks us to be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courage who answer a need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Reach out to others, a fair go for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People of justice, answering our God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6" name="Picture 14" descr="Image result for st joseph's numurkah">
            <a:extLst>
              <a:ext uri="{FF2B5EF4-FFF2-40B4-BE49-F238E27FC236}">
                <a16:creationId xmlns:a16="http://schemas.microsoft.com/office/drawing/2014/main" id="{7C81D201-71CD-4C31-AE9A-E0858C038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954" y="194802"/>
            <a:ext cx="1128998" cy="132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0289">
        <p159:morph option="byObject"/>
      </p:transition>
    </mc:Choice>
    <mc:Fallback>
      <p:transition spd="slow" advTm="20289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3422</TotalTime>
  <Words>362</Words>
  <Application>Microsoft Office PowerPoint</Application>
  <PresentationFormat>Widescreen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In God We Stand by Andrew Chinn</vt:lpstr>
      <vt:lpstr>In God We Stand (2) by Andrew Chinn</vt:lpstr>
      <vt:lpstr>In God We Stand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76</cp:revision>
  <dcterms:created xsi:type="dcterms:W3CDTF">2021-01-04T06:59:08Z</dcterms:created>
  <dcterms:modified xsi:type="dcterms:W3CDTF">2021-04-16T08:18:17Z</dcterms:modified>
</cp:coreProperties>
</file>