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890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520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331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336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212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421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820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504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34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996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32244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512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572488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4334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2615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41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656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352153"/>
            <a:ext cx="7766936" cy="865870"/>
          </a:xfrm>
        </p:spPr>
        <p:txBody>
          <a:bodyPr/>
          <a:lstStyle/>
          <a:p>
            <a:pPr algn="ctr"/>
            <a:r>
              <a:rPr lang="en-US" sz="4000" dirty="0">
                <a:solidFill>
                  <a:srgbClr val="0070C0"/>
                </a:solidFill>
                <a:latin typeface="Abadi" panose="020B0604020202020204" pitchFamily="34" charset="0"/>
              </a:rPr>
              <a:t>Go Now In Peace</a:t>
            </a:r>
            <a:b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8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  <a:endParaRPr lang="en-US" dirty="0">
              <a:solidFill>
                <a:srgbClr val="0070C0"/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  <a:latin typeface="Abadi" panose="020B0604020104020204" pitchFamily="34" charset="0"/>
              </a:rPr>
              <a:t>© Andrew Chinn 1996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524823" y="1472770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Go now, go now, go now in peace!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Go now, in peace now,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to love and serve the Lord!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600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1. Jesus has spoken to us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Through our God's sacred word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We have listened and we've shared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And our hearts have been stirred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800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</p:txBody>
      </p:sp>
      <p:pic>
        <p:nvPicPr>
          <p:cNvPr id="16" name="Picture 15" descr="A person smiling for the camera&#10;&#10;Description automatically generated with low confidence">
            <a:extLst>
              <a:ext uri="{FF2B5EF4-FFF2-40B4-BE49-F238E27FC236}">
                <a16:creationId xmlns:a16="http://schemas.microsoft.com/office/drawing/2014/main" id="{3FD7B90A-55FE-4346-A513-43A43C37AE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219" y="5502213"/>
            <a:ext cx="1419437" cy="1074435"/>
          </a:xfrm>
          <a:prstGeom prst="rect">
            <a:avLst/>
          </a:prstGeom>
        </p:spPr>
      </p:pic>
      <p:pic>
        <p:nvPicPr>
          <p:cNvPr id="9" name="Picture 2" descr="Image result for Go in Peace to Love and Serve the Lord">
            <a:extLst>
              <a:ext uri="{FF2B5EF4-FFF2-40B4-BE49-F238E27FC236}">
                <a16:creationId xmlns:a16="http://schemas.microsoft.com/office/drawing/2014/main" id="{BA00A4B4-A854-4205-B8A2-495C7AC686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6119" y="194801"/>
            <a:ext cx="948537" cy="1277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8768">
        <p159:morph option="byObject"/>
      </p:transition>
    </mc:Choice>
    <mc:Fallback xmlns="">
      <p:transition spd="slow" advTm="38768">
        <p:fade/>
      </p:transition>
    </mc:Fallback>
  </mc:AlternateContent>
  <p:extLst>
    <p:ext uri="{E180D4A7-C9FB-4DFB-919C-405C955672EB}">
      <p14:showEvtLst xmlns:p14="http://schemas.microsoft.com/office/powerpoint/2010/main">
        <p14:playEvt time="0" objId="1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8" y="237143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  <a:t>Go Now In Peace (2)</a:t>
            </a:r>
            <a:b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2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8" y="6332346"/>
            <a:ext cx="7766936" cy="42220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  <a:latin typeface="Abadi" panose="020B0604020104020204" pitchFamily="34" charset="0"/>
              </a:rPr>
              <a:t>© Andrew Chinn 1996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763737" y="973238"/>
            <a:ext cx="8702639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Go now, go now, go now in peace!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Go now, in peace now,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to love and serve the Lord!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600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2. Jesus has called us to share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In this most sacred of meals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Through his body and blood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We are one and we are healed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>
              <a:solidFill>
                <a:srgbClr val="0070C0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Picture 14" descr="A person smiling for the camera&#10;&#10;Description automatically generated with low confidence">
            <a:extLst>
              <a:ext uri="{FF2B5EF4-FFF2-40B4-BE49-F238E27FC236}">
                <a16:creationId xmlns:a16="http://schemas.microsoft.com/office/drawing/2014/main" id="{C7A88201-A767-4D2A-8CCC-9B7EBFAB06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219" y="5502213"/>
            <a:ext cx="1419437" cy="1074435"/>
          </a:xfrm>
          <a:prstGeom prst="rect">
            <a:avLst/>
          </a:prstGeom>
        </p:spPr>
      </p:pic>
      <p:pic>
        <p:nvPicPr>
          <p:cNvPr id="11" name="Picture 2" descr="Image result for Go in Peace to Love and Serve the Lord">
            <a:extLst>
              <a:ext uri="{FF2B5EF4-FFF2-40B4-BE49-F238E27FC236}">
                <a16:creationId xmlns:a16="http://schemas.microsoft.com/office/drawing/2014/main" id="{7276277C-5952-4D5D-AA3C-17CEB15AAB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6119" y="194801"/>
            <a:ext cx="948537" cy="1277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85227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2260">
        <p159:morph option="byObject"/>
      </p:transition>
    </mc:Choice>
    <mc:Fallback xmlns="">
      <p:transition spd="slow" advTm="3226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8" y="237143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  <a:t>Go Now In Peace (3)</a:t>
            </a:r>
            <a:b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2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8" y="6332346"/>
            <a:ext cx="7766936" cy="42220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  <a:latin typeface="Abadi" panose="020B0604020104020204" pitchFamily="34" charset="0"/>
              </a:rPr>
              <a:t>© Andrew Chinn 1996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763737" y="973238"/>
            <a:ext cx="8702639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Go now, go now, go now in peace!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Go now, in peace now,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to love and serve the Lord!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600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3. His love will not ever leave us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His love will not ever cease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He will walk with us always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As we go now in peace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>
              <a:solidFill>
                <a:srgbClr val="0070C0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Picture 14" descr="A person smiling for the camera&#10;&#10;Description automatically generated with low confidence">
            <a:extLst>
              <a:ext uri="{FF2B5EF4-FFF2-40B4-BE49-F238E27FC236}">
                <a16:creationId xmlns:a16="http://schemas.microsoft.com/office/drawing/2014/main" id="{C7A88201-A767-4D2A-8CCC-9B7EBFAB06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219" y="5502213"/>
            <a:ext cx="1419437" cy="1074435"/>
          </a:xfrm>
          <a:prstGeom prst="rect">
            <a:avLst/>
          </a:prstGeom>
        </p:spPr>
      </p:pic>
      <p:pic>
        <p:nvPicPr>
          <p:cNvPr id="11" name="Picture 2" descr="Image result for Go in Peace to Love and Serve the Lord">
            <a:extLst>
              <a:ext uri="{FF2B5EF4-FFF2-40B4-BE49-F238E27FC236}">
                <a16:creationId xmlns:a16="http://schemas.microsoft.com/office/drawing/2014/main" id="{7276277C-5952-4D5D-AA3C-17CEB15AAB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6119" y="194801"/>
            <a:ext cx="948537" cy="1277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59602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2260">
        <p159:morph option="byObject"/>
      </p:transition>
    </mc:Choice>
    <mc:Fallback xmlns="">
      <p:transition spd="slow" advTm="3226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8" y="237143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  <a:t>Go Now In Peace (4)</a:t>
            </a:r>
            <a:b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2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8" y="6332346"/>
            <a:ext cx="7766936" cy="42220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  <a:latin typeface="Abadi" panose="020B0604020104020204" pitchFamily="34" charset="0"/>
              </a:rPr>
              <a:t>© Andrew Chinn 1996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763737" y="973238"/>
            <a:ext cx="8702639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Go now, go now, go now in peace!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Go now, in peace now,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to love and serve the Lord!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600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4. Let us carry Him in our hearts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As we love and as we pray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We are sent forth to live his word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In all we do, in every day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>
              <a:solidFill>
                <a:srgbClr val="0070C0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Picture 14" descr="A person smiling for the camera&#10;&#10;Description automatically generated with low confidence">
            <a:extLst>
              <a:ext uri="{FF2B5EF4-FFF2-40B4-BE49-F238E27FC236}">
                <a16:creationId xmlns:a16="http://schemas.microsoft.com/office/drawing/2014/main" id="{C7A88201-A767-4D2A-8CCC-9B7EBFAB06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219" y="5502213"/>
            <a:ext cx="1419437" cy="1074435"/>
          </a:xfrm>
          <a:prstGeom prst="rect">
            <a:avLst/>
          </a:prstGeom>
        </p:spPr>
      </p:pic>
      <p:pic>
        <p:nvPicPr>
          <p:cNvPr id="11" name="Picture 2" descr="Image result for Go in Peace to Love and Serve the Lord">
            <a:extLst>
              <a:ext uri="{FF2B5EF4-FFF2-40B4-BE49-F238E27FC236}">
                <a16:creationId xmlns:a16="http://schemas.microsoft.com/office/drawing/2014/main" id="{7276277C-5952-4D5D-AA3C-17CEB15AAB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6119" y="194801"/>
            <a:ext cx="948537" cy="1277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11924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2260">
        <p159:morph option="byObject"/>
      </p:transition>
    </mc:Choice>
    <mc:Fallback xmlns="">
      <p:transition spd="slow" advTm="32260">
        <p:fade/>
      </p:transition>
    </mc:Fallback>
  </mc:AlternateContent>
</p:sld>
</file>

<file path=ppt/theme/theme1.xml><?xml version="1.0" encoding="utf-8"?>
<a:theme xmlns:a="http://schemas.openxmlformats.org/drawingml/2006/main" name="Facet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161</TotalTime>
  <Words>266</Words>
  <Application>Microsoft Office PowerPoint</Application>
  <PresentationFormat>Widescreen</PresentationFormat>
  <Paragraphs>40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Abadi</vt:lpstr>
      <vt:lpstr>Arial</vt:lpstr>
      <vt:lpstr>Trebuchet MS</vt:lpstr>
      <vt:lpstr>Wingdings 3</vt:lpstr>
      <vt:lpstr>Facet</vt:lpstr>
      <vt:lpstr>Go Now In Peace by Andrew Chinn</vt:lpstr>
      <vt:lpstr>Go Now In Peace (2) by Andrew Chinn</vt:lpstr>
      <vt:lpstr>Go Now In Peace (3) by Andrew Chinn</vt:lpstr>
      <vt:lpstr>Go Now In Peace (4) by Andrew Chinn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by Andrew Chinn</dc:title>
  <dc:creator>Andrew Chinn</dc:creator>
  <cp:lastModifiedBy>Andrew Chinn</cp:lastModifiedBy>
  <cp:revision>19</cp:revision>
  <dcterms:created xsi:type="dcterms:W3CDTF">2021-01-04T06:59:08Z</dcterms:created>
  <dcterms:modified xsi:type="dcterms:W3CDTF">2021-04-13T07:25:01Z</dcterms:modified>
</cp:coreProperties>
</file>