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3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Blessing for the Night (Eleanor’s Lullaby)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59424" y="1701742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you sleep safe and sound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you rest in our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you dream the sweetest of dreams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you lay in the arms of our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stars shine gently above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moonlight soften your face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stillness bring peace all this night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in God’s arms you lay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22" name="Picture 21" descr="A picture containing person, child, outdoor, little&#10;&#10;Description automatically generated">
            <a:extLst>
              <a:ext uri="{FF2B5EF4-FFF2-40B4-BE49-F238E27FC236}">
                <a16:creationId xmlns:a16="http://schemas.microsoft.com/office/drawing/2014/main" id="{BAD3B394-87BA-496A-88E6-3AEB9B1E6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848" y="269734"/>
            <a:ext cx="1882558" cy="125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690"/>
    </mc:Choice>
    <mc:Fallback>
      <p:transition spd="slow" advTm="45690"/>
    </mc:Fallback>
  </mc:AlternateContent>
  <p:extLst>
    <p:ext uri="{E180D4A7-C9FB-4DFB-919C-405C955672EB}">
      <p14:showEvtLst xmlns:p14="http://schemas.microsoft.com/office/powerpoint/2010/main">
        <p14:playEvt time="0" objId="1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Blessing for the Night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3" y="136836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when you awake in the morn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your heart and your body be new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you wake with our love in your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Giving thanks for the day born anew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you sleep safe and sound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you rest in our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you dream the sweetest of dreams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you lay in the arms of our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22" name="Picture 21" descr="A picture containing person, child, outdoor, little&#10;&#10;Description automatically generated">
            <a:extLst>
              <a:ext uri="{FF2B5EF4-FFF2-40B4-BE49-F238E27FC236}">
                <a16:creationId xmlns:a16="http://schemas.microsoft.com/office/drawing/2014/main" id="{BAD3B394-87BA-496A-88E6-3AEB9B1E6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848" y="269734"/>
            <a:ext cx="1882558" cy="125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93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690"/>
    </mc:Choice>
    <mc:Fallback>
      <p:transition spd="slow" advTm="45690"/>
    </mc:Fallback>
  </mc:AlternateContent>
  <p:extLst>
    <p:ext uri="{E180D4A7-C9FB-4DFB-919C-405C955672EB}">
      <p14:showEvtLst xmlns:p14="http://schemas.microsoft.com/office/powerpoint/2010/main">
        <p14:playEvt time="0" objId="18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Blessing for the Night (3)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3" y="136836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stars shine gently above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moonlight soften your face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stillness bring peace all this night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in God’s arms you lay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when you awake in the morn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your heart and your body be new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you wake with our love in your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Giving thanks for the day born anew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22" name="Picture 21" descr="A picture containing person, child, outdoor, little&#10;&#10;Description automatically generated">
            <a:extLst>
              <a:ext uri="{FF2B5EF4-FFF2-40B4-BE49-F238E27FC236}">
                <a16:creationId xmlns:a16="http://schemas.microsoft.com/office/drawing/2014/main" id="{BAD3B394-87BA-496A-88E6-3AEB9B1E6C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848" y="269734"/>
            <a:ext cx="1882558" cy="125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7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690"/>
    </mc:Choice>
    <mc:Fallback>
      <p:transition spd="slow" advTm="45690"/>
    </mc:Fallback>
  </mc:AlternateContent>
  <p:extLst>
    <p:ext uri="{E180D4A7-C9FB-4DFB-919C-405C955672EB}">
      <p14:showEvtLst xmlns:p14="http://schemas.microsoft.com/office/powerpoint/2010/main">
        <p14:playEvt time="0" objId="18"/>
      </p14:showEvtLst>
    </p:ext>
  </p:extLst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1280</TotalTime>
  <Words>225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Blessing for the Night (Eleanor’s Lullaby) by Andrew Chinn</vt:lpstr>
      <vt:lpstr>Blessing for the Night (2) by Andrew Chinn</vt:lpstr>
      <vt:lpstr>Blessing for the Night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34</cp:revision>
  <dcterms:created xsi:type="dcterms:W3CDTF">2021-01-04T06:59:08Z</dcterms:created>
  <dcterms:modified xsi:type="dcterms:W3CDTF">2021-04-11T10:57:34Z</dcterms:modified>
</cp:coreProperties>
</file>