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  <a:t>Be God’s Love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60074" y="1379912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truth … tika </a:t>
            </a:r>
            <a:r>
              <a:rPr lang="en-US" sz="3200" b="1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tika</a:t>
            </a:r>
            <a:r>
              <a:rPr lang="en-US" sz="3200" b="1" dirty="0">
                <a:solidFill>
                  <a:srgbClr val="0070C0"/>
                </a:solidFill>
                <a:latin typeface="Abadi" panose="020B0604020104020204" pitchFamily="34" charset="0"/>
              </a:rPr>
              <a:t>,</a:t>
            </a: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 live in God’s word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wisdom …</a:t>
            </a:r>
            <a:r>
              <a:rPr lang="en-US" sz="3200" b="1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maramatanga</a:t>
            </a: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, light for the world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faith </a:t>
            </a:r>
            <a:r>
              <a:rPr lang="en-US" sz="3200" b="1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whakapono</a:t>
            </a: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, in God above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love, be love … aroha, be God’s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prayerful hearts we listen to your word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We hear your truth and take it to the world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We are true to our self, to others and to you	     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we live like you in all we say and do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48C5C96-7A9A-4F67-8291-327276D3CB3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4809" y="194801"/>
            <a:ext cx="1495425" cy="12172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048"/>
    </mc:Choice>
    <mc:Fallback>
      <p:transition spd="slow" advTm="74048"/>
    </mc:Fallback>
  </mc:AlternateContent>
  <p:extLst>
    <p:ext uri="{E180D4A7-C9FB-4DFB-919C-405C955672EB}">
      <p14:showEvtLst xmlns:p14="http://schemas.microsoft.com/office/powerpoint/2010/main">
        <p14:playEvt time="0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194801"/>
            <a:ext cx="7766936" cy="499532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  <a:t>Be God’s Love (2)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4" y="751270"/>
            <a:ext cx="9021848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truth … tika </a:t>
            </a:r>
            <a:r>
              <a:rPr lang="en-US" sz="30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tika</a:t>
            </a: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, live in God’s word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wisdom …</a:t>
            </a:r>
            <a:r>
              <a:rPr lang="en-US" sz="30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maramatanga</a:t>
            </a: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, light for the world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faith </a:t>
            </a:r>
            <a:r>
              <a:rPr lang="en-US" sz="30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whakapono</a:t>
            </a: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, in God above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love, be love … aroha, be God’s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0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willing hands joined together we pray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We reach out to others, do a little good each day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Helping hands, helping hearts together we are called	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Open eyes, open hearts Be the difference in our world</a:t>
            </a:r>
          </a:p>
        </p:txBody>
      </p:sp>
      <p:pic>
        <p:nvPicPr>
          <p:cNvPr id="11" name="Picture 10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1D453E05-B5FD-4E85-8901-52FE62834D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86F019-3E2D-487D-B80D-6A49BA81DE6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4809" y="194801"/>
            <a:ext cx="1495425" cy="12172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436"/>
    </mc:Choice>
    <mc:Fallback>
      <p:transition spd="slow" advTm="6243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194801"/>
            <a:ext cx="7766936" cy="499532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  <a:t>Be God’s Love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4" y="751270"/>
            <a:ext cx="9021848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truth … tika </a:t>
            </a:r>
            <a:r>
              <a:rPr lang="en-US" sz="30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tika</a:t>
            </a: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, live in God’s word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wisdom …</a:t>
            </a:r>
            <a:r>
              <a:rPr lang="en-US" sz="30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maramatanga</a:t>
            </a: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, light for the world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faith </a:t>
            </a:r>
            <a:r>
              <a:rPr lang="en-US" sz="30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whakapono</a:t>
            </a: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, in God above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Be love, be love … aroha, be God’s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0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Mary Mother of God, pray for us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Mary Mother of all, pray for us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Mary, Queen of Peace, pray for us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Mary who heard God’s call, pray for us</a:t>
            </a:r>
          </a:p>
        </p:txBody>
      </p:sp>
      <p:pic>
        <p:nvPicPr>
          <p:cNvPr id="11" name="Picture 10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1D453E05-B5FD-4E85-8901-52FE62834D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86F019-3E2D-487D-B80D-6A49BA81DE6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4809" y="194801"/>
            <a:ext cx="1495425" cy="12172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5217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436"/>
    </mc:Choice>
    <mc:Fallback>
      <p:transition spd="slow" advTm="62436"/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1049</TotalTime>
  <Words>276</Words>
  <Application>Microsoft Office PowerPoint</Application>
  <PresentationFormat>Widescreen</PresentationFormat>
  <Paragraphs>35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Be God’s Love by Andrew Chinn</vt:lpstr>
      <vt:lpstr>Be God’s Love (2) by Andrew Chinn</vt:lpstr>
      <vt:lpstr>Be God’s Love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24</cp:revision>
  <dcterms:created xsi:type="dcterms:W3CDTF">2021-01-04T06:59:08Z</dcterms:created>
  <dcterms:modified xsi:type="dcterms:W3CDTF">2021-04-11T07:06:53Z</dcterms:modified>
</cp:coreProperties>
</file>