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890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520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331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336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212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421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820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504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4/12/2021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34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996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322443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5127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572488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4334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2615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41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BD532-58F4-423A-88F4-0843DD729ABF}" type="datetimeFigureOut">
              <a:rPr lang="en-US" smtClean="0"/>
              <a:t>4/12/2021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656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352153"/>
            <a:ext cx="7766936" cy="865870"/>
          </a:xfrm>
        </p:spPr>
        <p:txBody>
          <a:bodyPr/>
          <a:lstStyle/>
          <a:p>
            <a:pPr algn="ctr"/>
            <a:r>
              <a:rPr lang="en-US" sz="4000" dirty="0">
                <a:solidFill>
                  <a:schemeClr val="tx1"/>
                </a:solidFill>
                <a:latin typeface="Abadi" panose="020B0604020202020204" pitchFamily="34" charset="0"/>
              </a:rPr>
              <a:t>Garden of Gethsemane</a:t>
            </a:r>
            <a:br>
              <a:rPr lang="en-US" dirty="0">
                <a:solidFill>
                  <a:schemeClr val="tx1"/>
                </a:solidFill>
                <a:latin typeface="Abadi" panose="020B0604020202020204" pitchFamily="34" charset="0"/>
              </a:rPr>
            </a:br>
            <a:r>
              <a:rPr lang="en-US" sz="1800" dirty="0">
                <a:solidFill>
                  <a:schemeClr val="tx1"/>
                </a:solidFill>
                <a:latin typeface="Abadi" panose="020B0604020202020204" pitchFamily="34" charset="0"/>
              </a:rPr>
              <a:t>by Andrew Chinn</a:t>
            </a:r>
            <a:endParaRPr lang="en-US" dirty="0">
              <a:solidFill>
                <a:schemeClr val="tx1"/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Abadi" panose="020B0604020104020204" pitchFamily="34" charset="0"/>
              </a:rPr>
              <a:t>© Andrew Chinn/Butterfly Music 2007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3436" y="5330012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561066" y="2057433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400" kern="1200" dirty="0">
                <a:solidFill>
                  <a:schemeClr val="tx1"/>
                </a:solidFill>
                <a:effectLst/>
                <a:latin typeface="Abadi" panose="020B0604020104020204" pitchFamily="34" charset="0"/>
              </a:rPr>
              <a:t>Walk with me, stay with 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400" kern="1200" dirty="0">
                <a:solidFill>
                  <a:schemeClr val="tx1"/>
                </a:solidFill>
                <a:effectLst/>
                <a:latin typeface="Abadi" panose="020B0604020104020204" pitchFamily="34" charset="0"/>
              </a:rPr>
              <a:t>In the darkness, pray with 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400" b="1" kern="1200" dirty="0">
                <a:solidFill>
                  <a:schemeClr val="tx1"/>
                </a:solidFill>
                <a:effectLst/>
                <a:latin typeface="Abadi" panose="020B0604020104020204" pitchFamily="34" charset="0"/>
              </a:rPr>
              <a:t>Walk with me, stay with 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400" b="1" kern="1200" dirty="0">
                <a:solidFill>
                  <a:schemeClr val="tx1"/>
                </a:solidFill>
                <a:effectLst/>
                <a:latin typeface="Abadi" panose="020B0604020104020204" pitchFamily="34" charset="0"/>
              </a:rPr>
              <a:t>In the darkness, pray with 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800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</p:txBody>
      </p:sp>
      <p:pic>
        <p:nvPicPr>
          <p:cNvPr id="1034" name="Picture 10" descr="Image result for Praying Hands sculpture black and white">
            <a:extLst>
              <a:ext uri="{FF2B5EF4-FFF2-40B4-BE49-F238E27FC236}">
                <a16:creationId xmlns:a16="http://schemas.microsoft.com/office/drawing/2014/main" id="{5A501C4A-7802-424E-9FC7-B9BFEE1B59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8975" y="198016"/>
            <a:ext cx="1098233" cy="134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See the source image">
            <a:extLst>
              <a:ext uri="{FF2B5EF4-FFF2-40B4-BE49-F238E27FC236}">
                <a16:creationId xmlns:a16="http://schemas.microsoft.com/office/drawing/2014/main" id="{5D1BBB1F-7679-43F8-A9E6-BFD631D4B1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048" y="198016"/>
            <a:ext cx="1652102" cy="929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46572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79160">
        <p159:morph option="byObject"/>
      </p:transition>
    </mc:Choice>
    <mc:Fallback>
      <p:transition spd="slow" advTm="79160">
        <p:fade/>
      </p:transition>
    </mc:Fallback>
  </mc:AlternateContent>
  <p:extLst>
    <p:ext uri="{E180D4A7-C9FB-4DFB-919C-405C955672EB}">
      <p14:showEvtLst xmlns:p14="http://schemas.microsoft.com/office/powerpoint/2010/main">
        <p14:playEvt time="0" objId="19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64912"/>
            <a:ext cx="7766936" cy="597758"/>
          </a:xfrm>
        </p:spPr>
        <p:txBody>
          <a:bodyPr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Abadi" panose="020B0604020202020204" pitchFamily="34" charset="0"/>
              </a:rPr>
              <a:t>Garden of Gethsemane (2)</a:t>
            </a:r>
            <a:br>
              <a:rPr lang="en-US" sz="1600" dirty="0">
                <a:solidFill>
                  <a:schemeClr val="tx1"/>
                </a:solidFill>
                <a:latin typeface="Abadi" panose="020B0604020202020204" pitchFamily="34" charset="0"/>
              </a:rPr>
            </a:br>
            <a:r>
              <a:rPr lang="en-US" sz="1600" dirty="0">
                <a:solidFill>
                  <a:schemeClr val="tx1"/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Abadi" panose="020B0604020104020204" pitchFamily="34" charset="0"/>
              </a:rPr>
              <a:t>© Andrew Chinn/Butterfly Music 2007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3436" y="5330012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561066" y="2057433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400" kern="1200" dirty="0">
                <a:solidFill>
                  <a:schemeClr val="tx1"/>
                </a:solidFill>
                <a:effectLst/>
                <a:latin typeface="Abadi" panose="020B0604020104020204" pitchFamily="34" charset="0"/>
              </a:rPr>
              <a:t>Stay with me, watch with 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400" kern="1200" dirty="0">
                <a:solidFill>
                  <a:schemeClr val="tx1"/>
                </a:solidFill>
                <a:effectLst/>
                <a:latin typeface="Abadi" panose="020B0604020104020204" pitchFamily="34" charset="0"/>
              </a:rPr>
              <a:t>In my darkness, pray with 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400" b="1" kern="1200" dirty="0">
                <a:solidFill>
                  <a:schemeClr val="tx1"/>
                </a:solidFill>
                <a:effectLst/>
                <a:latin typeface="Abadi" panose="020B0604020104020204" pitchFamily="34" charset="0"/>
              </a:rPr>
              <a:t>Stay with me, watch with 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400" b="1" kern="1200" dirty="0">
                <a:solidFill>
                  <a:schemeClr val="tx1"/>
                </a:solidFill>
                <a:effectLst/>
                <a:latin typeface="Abadi" panose="020B0604020104020204" pitchFamily="34" charset="0"/>
              </a:rPr>
              <a:t>In my darkness, pray with 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800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</p:txBody>
      </p:sp>
      <p:pic>
        <p:nvPicPr>
          <p:cNvPr id="1034" name="Picture 10" descr="Image result for Praying Hands sculpture black and white">
            <a:extLst>
              <a:ext uri="{FF2B5EF4-FFF2-40B4-BE49-F238E27FC236}">
                <a16:creationId xmlns:a16="http://schemas.microsoft.com/office/drawing/2014/main" id="{5A501C4A-7802-424E-9FC7-B9BFEE1B59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8975" y="198016"/>
            <a:ext cx="1098233" cy="134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See the source image">
            <a:extLst>
              <a:ext uri="{FF2B5EF4-FFF2-40B4-BE49-F238E27FC236}">
                <a16:creationId xmlns:a16="http://schemas.microsoft.com/office/drawing/2014/main" id="{5D1BBB1F-7679-43F8-A9E6-BFD631D4B1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048" y="198016"/>
            <a:ext cx="1652102" cy="929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196163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79160">
        <p159:morph option="byObject"/>
      </p:transition>
    </mc:Choice>
    <mc:Fallback>
      <p:transition spd="slow" advTm="79160">
        <p:fade/>
      </p:transition>
    </mc:Fallback>
  </mc:AlternateContent>
  <p:extLst>
    <p:ext uri="{E180D4A7-C9FB-4DFB-919C-405C955672EB}">
      <p14:showEvtLst xmlns:p14="http://schemas.microsoft.com/office/powerpoint/2010/main">
        <p14:playEvt time="0" objId="19"/>
      </p14:showEvt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64912"/>
            <a:ext cx="7766936" cy="597758"/>
          </a:xfrm>
        </p:spPr>
        <p:txBody>
          <a:bodyPr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Abadi" panose="020B0604020202020204" pitchFamily="34" charset="0"/>
              </a:rPr>
              <a:t>Garden of Gethsemane (2)</a:t>
            </a:r>
            <a:br>
              <a:rPr lang="en-US" sz="1600" dirty="0">
                <a:solidFill>
                  <a:schemeClr val="tx1"/>
                </a:solidFill>
                <a:latin typeface="Abadi" panose="020B0604020202020204" pitchFamily="34" charset="0"/>
              </a:rPr>
            </a:br>
            <a:r>
              <a:rPr lang="en-US" sz="1600" dirty="0">
                <a:solidFill>
                  <a:schemeClr val="tx1"/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Abadi" panose="020B0604020104020204" pitchFamily="34" charset="0"/>
              </a:rPr>
              <a:t>© Andrew Chinn/Butterfly Music 2007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3436" y="5330012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561066" y="2057433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400" kern="1200" dirty="0">
                <a:solidFill>
                  <a:schemeClr val="tx1"/>
                </a:solidFill>
                <a:effectLst/>
                <a:latin typeface="Abadi" panose="020B0604020104020204" pitchFamily="34" charset="0"/>
              </a:rPr>
              <a:t>My sorrow is heavy, it crushes 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400" kern="1200" dirty="0">
                <a:solidFill>
                  <a:schemeClr val="tx1"/>
                </a:solidFill>
                <a:effectLst/>
                <a:latin typeface="Abadi" panose="020B0604020104020204" pitchFamily="34" charset="0"/>
              </a:rPr>
              <a:t>Father take this cup from 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400" b="1" kern="1200" dirty="0">
                <a:solidFill>
                  <a:schemeClr val="tx1"/>
                </a:solidFill>
                <a:effectLst/>
                <a:latin typeface="Abadi" panose="020B0604020104020204" pitchFamily="34" charset="0"/>
              </a:rPr>
              <a:t>My sorrow is heavy, it crushes 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400" b="1" kern="1200" dirty="0">
                <a:solidFill>
                  <a:schemeClr val="tx1"/>
                </a:solidFill>
                <a:effectLst/>
                <a:latin typeface="Abadi" panose="020B0604020104020204" pitchFamily="34" charset="0"/>
              </a:rPr>
              <a:t>Father take this cup from 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800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</p:txBody>
      </p:sp>
      <p:pic>
        <p:nvPicPr>
          <p:cNvPr id="1034" name="Picture 10" descr="Image result for Praying Hands sculpture black and white">
            <a:extLst>
              <a:ext uri="{FF2B5EF4-FFF2-40B4-BE49-F238E27FC236}">
                <a16:creationId xmlns:a16="http://schemas.microsoft.com/office/drawing/2014/main" id="{5A501C4A-7802-424E-9FC7-B9BFEE1B59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8975" y="198016"/>
            <a:ext cx="1098233" cy="134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See the source image">
            <a:extLst>
              <a:ext uri="{FF2B5EF4-FFF2-40B4-BE49-F238E27FC236}">
                <a16:creationId xmlns:a16="http://schemas.microsoft.com/office/drawing/2014/main" id="{5D1BBB1F-7679-43F8-A9E6-BFD631D4B1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048" y="198016"/>
            <a:ext cx="1652102" cy="929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566696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79160">
        <p159:morph option="byObject"/>
      </p:transition>
    </mc:Choice>
    <mc:Fallback>
      <p:transition spd="slow" advTm="79160">
        <p:fade/>
      </p:transition>
    </mc:Fallback>
  </mc:AlternateContent>
  <p:extLst>
    <p:ext uri="{E180D4A7-C9FB-4DFB-919C-405C955672EB}">
      <p14:showEvtLst xmlns:p14="http://schemas.microsoft.com/office/powerpoint/2010/main">
        <p14:playEvt time="0" objId="19"/>
      </p14:showEvt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64912"/>
            <a:ext cx="7766936" cy="597758"/>
          </a:xfrm>
        </p:spPr>
        <p:txBody>
          <a:bodyPr/>
          <a:lstStyle/>
          <a:p>
            <a:pPr algn="ctr"/>
            <a:r>
              <a:rPr lang="en-US" sz="1600" dirty="0">
                <a:solidFill>
                  <a:schemeClr val="tx1"/>
                </a:solidFill>
                <a:latin typeface="Abadi" panose="020B0604020202020204" pitchFamily="34" charset="0"/>
              </a:rPr>
              <a:t>Garden of Gethsemane (2)</a:t>
            </a:r>
            <a:br>
              <a:rPr lang="en-US" sz="1600" dirty="0">
                <a:solidFill>
                  <a:schemeClr val="tx1"/>
                </a:solidFill>
                <a:latin typeface="Abadi" panose="020B0604020202020204" pitchFamily="34" charset="0"/>
              </a:rPr>
            </a:br>
            <a:r>
              <a:rPr lang="en-US" sz="1600" dirty="0">
                <a:solidFill>
                  <a:schemeClr val="tx1"/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Abadi" panose="020B0604020104020204" pitchFamily="34" charset="0"/>
              </a:rPr>
              <a:t>© Andrew Chinn/Butterfly Music 2007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3436" y="5330012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1561066" y="2057433"/>
            <a:ext cx="8984201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400" kern="1200" dirty="0">
                <a:solidFill>
                  <a:schemeClr val="tx1"/>
                </a:solidFill>
                <a:effectLst/>
                <a:latin typeface="Abadi" panose="020B0604020104020204" pitchFamily="34" charset="0"/>
              </a:rPr>
              <a:t>Not my will, but your will be done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400" kern="1200" dirty="0">
                <a:solidFill>
                  <a:schemeClr val="tx1"/>
                </a:solidFill>
                <a:effectLst/>
                <a:latin typeface="Abadi" panose="020B0604020104020204" pitchFamily="34" charset="0"/>
              </a:rPr>
              <a:t>My time is now, the hour has come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400" b="1" kern="1200" dirty="0">
                <a:solidFill>
                  <a:schemeClr val="tx1"/>
                </a:solidFill>
                <a:effectLst/>
                <a:latin typeface="Abadi" panose="020B0604020104020204" pitchFamily="34" charset="0"/>
              </a:rPr>
              <a:t>Not my will, but your will be done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4400" b="1" kern="1200" dirty="0">
                <a:solidFill>
                  <a:schemeClr val="tx1"/>
                </a:solidFill>
                <a:effectLst/>
                <a:latin typeface="Abadi" panose="020B0604020104020204" pitchFamily="34" charset="0"/>
              </a:rPr>
              <a:t>My time is now, the hour has come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800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</p:txBody>
      </p:sp>
      <p:pic>
        <p:nvPicPr>
          <p:cNvPr id="1034" name="Picture 10" descr="Image result for Praying Hands sculpture black and white">
            <a:extLst>
              <a:ext uri="{FF2B5EF4-FFF2-40B4-BE49-F238E27FC236}">
                <a16:creationId xmlns:a16="http://schemas.microsoft.com/office/drawing/2014/main" id="{5A501C4A-7802-424E-9FC7-B9BFEE1B59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8975" y="198016"/>
            <a:ext cx="1098233" cy="134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See the source image">
            <a:extLst>
              <a:ext uri="{FF2B5EF4-FFF2-40B4-BE49-F238E27FC236}">
                <a16:creationId xmlns:a16="http://schemas.microsoft.com/office/drawing/2014/main" id="{5D1BBB1F-7679-43F8-A9E6-BFD631D4B1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048" y="198016"/>
            <a:ext cx="1652102" cy="929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982194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 advTm="79160">
        <p159:morph option="byObject"/>
      </p:transition>
    </mc:Choice>
    <mc:Fallback>
      <p:transition spd="slow" advTm="79160">
        <p:fade/>
      </p:transition>
    </mc:Fallback>
  </mc:AlternateContent>
  <p:extLst>
    <p:ext uri="{E180D4A7-C9FB-4DFB-919C-405C955672EB}">
      <p14:showEvtLst xmlns:p14="http://schemas.microsoft.com/office/powerpoint/2010/main">
        <p14:playEvt time="0" objId="19"/>
      </p14:showEvtLst>
    </p:ext>
  </p:extLst>
</p:sld>
</file>

<file path=ppt/theme/theme1.xml><?xml version="1.0" encoding="utf-8"?>
<a:theme xmlns:a="http://schemas.openxmlformats.org/drawingml/2006/main" name="Facet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1291</TotalTime>
  <Words>185</Words>
  <Application>Microsoft Office PowerPoint</Application>
  <PresentationFormat>Widescreen</PresentationFormat>
  <Paragraphs>24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Abadi</vt:lpstr>
      <vt:lpstr>Arial</vt:lpstr>
      <vt:lpstr>Trebuchet MS</vt:lpstr>
      <vt:lpstr>Wingdings 3</vt:lpstr>
      <vt:lpstr>Facet</vt:lpstr>
      <vt:lpstr>Garden of Gethsemane by Andrew Chinn</vt:lpstr>
      <vt:lpstr>Garden of Gethsemane (2) by Andrew Chinn</vt:lpstr>
      <vt:lpstr>Garden of Gethsemane (2) by Andrew Chinn</vt:lpstr>
      <vt:lpstr>Garden of Gethsemane (2) by Andrew Chinn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by Andrew Chinn</dc:title>
  <dc:creator>Andrew Chinn</dc:creator>
  <cp:lastModifiedBy>Andrew Chinn</cp:lastModifiedBy>
  <cp:revision>25</cp:revision>
  <dcterms:created xsi:type="dcterms:W3CDTF">2021-01-04T06:59:08Z</dcterms:created>
  <dcterms:modified xsi:type="dcterms:W3CDTF">2021-04-13T05:20:53Z</dcterms:modified>
</cp:coreProperties>
</file>