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1/6/2021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90265"/>
            <a:ext cx="7766936" cy="865870"/>
          </a:xfrm>
        </p:spPr>
        <p:txBody>
          <a:bodyPr/>
          <a:lstStyle/>
          <a:p>
            <a:pPr algn="ctr"/>
            <a:r>
              <a:rPr lang="en-US" sz="4000" dirty="0" err="1">
                <a:solidFill>
                  <a:srgbClr val="0070C0"/>
                </a:solidFill>
                <a:latin typeface="Abadi" panose="020B0604020202020204" pitchFamily="34" charset="0"/>
              </a:rPr>
              <a:t>Arky</a:t>
            </a:r>
            <a: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Abadi" panose="020B0604020202020204" pitchFamily="34" charset="0"/>
              </a:rPr>
              <a:t>Arky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Traditional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3455" y="6530489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Traditional</a:t>
            </a:r>
            <a:endParaRPr lang="en-US" sz="1400" dirty="0">
              <a:solidFill>
                <a:srgbClr val="0070C0"/>
              </a:solidFill>
              <a:latin typeface="Abadi" panose="020B06040201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1130146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1. The Lord told Noah there’s </a:t>
            </a:r>
            <a:r>
              <a:rPr lang="en-US" sz="24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gonna</a:t>
            </a: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 be a </a:t>
            </a:r>
            <a:r>
              <a:rPr lang="en-US" sz="24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floody</a:t>
            </a: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, </a:t>
            </a:r>
            <a:r>
              <a:rPr lang="en-US" sz="24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floody</a:t>
            </a:r>
            <a:endParaRPr lang="en-US" sz="24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Lord told Noah there’s </a:t>
            </a:r>
            <a:r>
              <a:rPr lang="en-US" sz="24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gonna</a:t>
            </a: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 be a </a:t>
            </a:r>
            <a:r>
              <a:rPr lang="en-US" sz="24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floody</a:t>
            </a: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, </a:t>
            </a:r>
            <a:r>
              <a:rPr lang="en-US" sz="24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floody</a:t>
            </a:r>
            <a:endParaRPr lang="en-US" sz="24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Get those animals out of the muddy-muddy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Children of the Lord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So rise and shine and give God the glory </a:t>
            </a:r>
            <a:r>
              <a:rPr lang="en-US" sz="2400" b="1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glory</a:t>
            </a: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Rise and shine and give God the glory </a:t>
            </a:r>
            <a:r>
              <a:rPr lang="en-US" sz="2400" b="1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glory</a:t>
            </a: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Rise and shine and give God the glory </a:t>
            </a:r>
            <a:r>
              <a:rPr lang="en-US" sz="2400" b="1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glory</a:t>
            </a: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Children of the Lord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2. The Lord told Noah to build Him an </a:t>
            </a:r>
            <a:r>
              <a:rPr lang="en-US" sz="24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Arky</a:t>
            </a: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Arky</a:t>
            </a:r>
            <a:endParaRPr lang="en-US" sz="24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Lord told Noah to build Him an </a:t>
            </a:r>
            <a:r>
              <a:rPr lang="en-US" sz="24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Arky</a:t>
            </a: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Arky</a:t>
            </a:r>
            <a:endParaRPr lang="en-US" sz="24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Build it out of gopher barky-barky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Children of the Lord</a:t>
            </a:r>
          </a:p>
        </p:txBody>
      </p:sp>
      <p:pic>
        <p:nvPicPr>
          <p:cNvPr id="12" name="Picture 7">
            <a:extLst>
              <a:ext uri="{FF2B5EF4-FFF2-40B4-BE49-F238E27FC236}">
                <a16:creationId xmlns:a16="http://schemas.microsoft.com/office/drawing/2014/main" id="{18D3F3AB-5FA1-4C7C-B305-45F2D511C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526" y="4513345"/>
            <a:ext cx="1706346" cy="201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2651"/>
            <a:ext cx="7766936" cy="865870"/>
          </a:xfrm>
        </p:spPr>
        <p:txBody>
          <a:bodyPr/>
          <a:lstStyle/>
          <a:p>
            <a:pPr algn="ctr"/>
            <a:r>
              <a:rPr lang="en-US" sz="3200" dirty="0" err="1">
                <a:solidFill>
                  <a:srgbClr val="0070C0"/>
                </a:solidFill>
                <a:latin typeface="Abadi" panose="020B0604020202020204" pitchFamily="34" charset="0"/>
              </a:rPr>
              <a:t>Arky</a:t>
            </a:r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Abadi" panose="020B0604020202020204" pitchFamily="34" charset="0"/>
              </a:rPr>
              <a:t>Arky</a:t>
            </a:r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 (2)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8678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Traditional</a:t>
            </a:r>
            <a:endParaRPr lang="en-US" sz="1400" dirty="0">
              <a:solidFill>
                <a:srgbClr val="0070C0"/>
              </a:solidFill>
              <a:latin typeface="Abadi" panose="020B06040201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01847" y="1005263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3. The animals, the animals, they came in by </a:t>
            </a:r>
            <a:r>
              <a:rPr lang="en-US" sz="24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twosies-twosies</a:t>
            </a:r>
            <a:endParaRPr lang="en-US" sz="24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animals, the animals, they came in by </a:t>
            </a:r>
            <a:r>
              <a:rPr lang="en-US" sz="24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twosies-twosies</a:t>
            </a:r>
            <a:endParaRPr lang="en-US" sz="24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Elephants and </a:t>
            </a:r>
            <a:r>
              <a:rPr lang="en-US" sz="24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Kangaroosies-roosies</a:t>
            </a:r>
            <a:endParaRPr lang="en-US" sz="24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Children of the Lord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So rise and shine and give God the glory </a:t>
            </a:r>
            <a:r>
              <a:rPr lang="en-US" sz="2400" b="1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glory</a:t>
            </a: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Rise and shine and give God the glory </a:t>
            </a:r>
            <a:r>
              <a:rPr lang="en-US" sz="2400" b="1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glory</a:t>
            </a: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Rise and shine and give God the glory </a:t>
            </a:r>
            <a:r>
              <a:rPr lang="en-US" sz="2400" b="1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glory</a:t>
            </a: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Children of the Lord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4. It rained and poured for forty </a:t>
            </a:r>
            <a:r>
              <a:rPr lang="en-US" sz="24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daysies-daysies</a:t>
            </a:r>
            <a:endParaRPr lang="en-US" sz="24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It rained and poured for forty </a:t>
            </a:r>
            <a:r>
              <a:rPr lang="en-US" sz="24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daysies-daysies</a:t>
            </a:r>
            <a:endParaRPr lang="en-US" sz="24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Almost drove those animals crazies-crazies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Children of the Lord</a:t>
            </a:r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6ED0FE60-9D13-4E86-A57D-4A5B4560D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4515" y="5036126"/>
            <a:ext cx="2373313" cy="1582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 err="1">
                <a:solidFill>
                  <a:srgbClr val="0070C0"/>
                </a:solidFill>
                <a:latin typeface="Abadi" panose="020B0604020202020204" pitchFamily="34" charset="0"/>
              </a:rPr>
              <a:t>Arky</a:t>
            </a:r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Abadi" panose="020B0604020202020204" pitchFamily="34" charset="0"/>
              </a:rPr>
              <a:t>Arky</a:t>
            </a:r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 (3)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Traditional</a:t>
            </a:r>
            <a:endParaRPr lang="en-US" dirty="0">
              <a:solidFill>
                <a:srgbClr val="0070C0"/>
              </a:solidFill>
              <a:latin typeface="Abadi" panose="020B06040201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26144" y="1738749"/>
            <a:ext cx="8753382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5. The sun came out and dried up the </a:t>
            </a:r>
            <a:r>
              <a:rPr lang="en-US" sz="26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landy-landy</a:t>
            </a:r>
            <a:endParaRPr lang="en-US" sz="26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Look! It’s the sun! It’s dried up the </a:t>
            </a:r>
            <a:r>
              <a:rPr lang="en-US" sz="26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landy-landy</a:t>
            </a: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Everything was fine and dandy-dandy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Children of the Lord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6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So rise and shine and give God the glory </a:t>
            </a:r>
            <a:r>
              <a:rPr lang="en-US" sz="26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glory</a:t>
            </a: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Rise and shine and give God the glory </a:t>
            </a:r>
            <a:r>
              <a:rPr lang="en-US" sz="26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glory</a:t>
            </a: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Rise and shine and give God the glory </a:t>
            </a:r>
            <a:r>
              <a:rPr lang="en-US" sz="26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glory</a:t>
            </a: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Children of the Lord</a:t>
            </a: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B171725B-43D9-4F82-B6E8-595C92319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5391" y="3960586"/>
            <a:ext cx="1722437" cy="258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44563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</TotalTime>
  <Words>285</Words>
  <Application>Microsoft Office PowerPoint</Application>
  <PresentationFormat>Widescreen</PresentationFormat>
  <Paragraphs>43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Arky Arky Traditional</vt:lpstr>
      <vt:lpstr>Arky Arky (2) by Andrew Chinn</vt:lpstr>
      <vt:lpstr>Arky Arky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11</cp:revision>
  <dcterms:created xsi:type="dcterms:W3CDTF">2021-01-04T06:59:08Z</dcterms:created>
  <dcterms:modified xsi:type="dcterms:W3CDTF">2021-01-06T00:36:40Z</dcterms:modified>
</cp:coreProperties>
</file>