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40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5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6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4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78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18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3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90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5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8169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22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423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25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45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6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7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The Forgiving Father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Jane Mitchell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54596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trust you my son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stay here by my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trust you to be true to me.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I’ll give you new shoes,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New shoes to help you walk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I’ll trust you to walk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walk with me</a:t>
            </a: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028" name="Picture 4" descr="Image result for prodigal son contemporary">
            <a:extLst>
              <a:ext uri="{FF2B5EF4-FFF2-40B4-BE49-F238E27FC236}">
                <a16:creationId xmlns:a16="http://schemas.microsoft.com/office/drawing/2014/main" id="{2AF8AAFB-26CA-4C29-8DB5-3A964F5D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679" y="249592"/>
            <a:ext cx="1718977" cy="129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2953">
        <p159:morph option="byObject"/>
      </p:transition>
    </mc:Choice>
    <mc:Fallback>
      <p:transition spd="slow" advTm="5295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The Forgiving Father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Jane Mitchell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922224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 You wandered far away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tried a different path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worried and I watched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 your return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now you have come back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It’s time to celebrate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My love for you continued burning strong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I’ll…</a:t>
            </a: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028" name="Picture 4" descr="Image result for prodigal son contemporary">
            <a:extLst>
              <a:ext uri="{FF2B5EF4-FFF2-40B4-BE49-F238E27FC236}">
                <a16:creationId xmlns:a16="http://schemas.microsoft.com/office/drawing/2014/main" id="{2AF8AAFB-26CA-4C29-8DB5-3A964F5D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679" y="249592"/>
            <a:ext cx="1718977" cy="129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2953">
        <p159:morph option="byObject"/>
      </p:transition>
    </mc:Choice>
    <mc:Fallback>
      <p:transition spd="slow" advTm="5295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The Forgiving Father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Jane Mitchell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54596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trust you my son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stay here by my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trust you to be true to me.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I’ll give you new shoes,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New shoes to help you walk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I’ll trust you to walk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walk with me</a:t>
            </a: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028" name="Picture 4" descr="Image result for prodigal son contemporary">
            <a:extLst>
              <a:ext uri="{FF2B5EF4-FFF2-40B4-BE49-F238E27FC236}">
                <a16:creationId xmlns:a16="http://schemas.microsoft.com/office/drawing/2014/main" id="{2AF8AAFB-26CA-4C29-8DB5-3A964F5D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679" y="249592"/>
            <a:ext cx="1718977" cy="129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9164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2953">
        <p159:morph option="byObject"/>
      </p:transition>
    </mc:Choice>
    <mc:Fallback>
      <p:transition spd="slow" advTm="5295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03193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 My father, my father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give me back my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depths of pain and guilt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returned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 now I have come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My dignity’s restored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Through love that continued burning strong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I’ll …</a:t>
            </a: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028" name="Picture 4" descr="Image result for prodigal son contemporary">
            <a:extLst>
              <a:ext uri="{FF2B5EF4-FFF2-40B4-BE49-F238E27FC236}">
                <a16:creationId xmlns:a16="http://schemas.microsoft.com/office/drawing/2014/main" id="{2AF8AAFB-26CA-4C29-8DB5-3A964F5D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679" y="249592"/>
            <a:ext cx="1718977" cy="129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8FE0DEE-3017-4661-85AC-CCC20720115A}"/>
              </a:ext>
            </a:extLst>
          </p:cNvPr>
          <p:cNvSpPr txBox="1">
            <a:spLocks/>
          </p:cNvSpPr>
          <p:nvPr/>
        </p:nvSpPr>
        <p:spPr>
          <a:xfrm>
            <a:off x="2169699" y="178661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The Forgiving Father (4)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Jane Mitchell </a:t>
            </a:r>
          </a:p>
        </p:txBody>
      </p:sp>
    </p:spTree>
    <p:extLst>
      <p:ext uri="{BB962C8B-B14F-4D97-AF65-F5344CB8AC3E}">
        <p14:creationId xmlns:p14="http://schemas.microsoft.com/office/powerpoint/2010/main" val="32193149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2953">
        <p159:morph option="byObject"/>
      </p:transition>
    </mc:Choice>
    <mc:Fallback>
      <p:transition spd="slow" advTm="5295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54596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trust you my son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stay here by my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trust you to be true to me.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I’ll give you new shoes,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New shoes to help you walk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I’ll trust you to walk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walk with me</a:t>
            </a: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028" name="Picture 4" descr="Image result for prodigal son contemporary">
            <a:extLst>
              <a:ext uri="{FF2B5EF4-FFF2-40B4-BE49-F238E27FC236}">
                <a16:creationId xmlns:a16="http://schemas.microsoft.com/office/drawing/2014/main" id="{2AF8AAFB-26CA-4C29-8DB5-3A964F5D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679" y="249592"/>
            <a:ext cx="1718977" cy="129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A3F8ED2-295E-4F96-832D-9051EC9C5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The Forgiving Father (5)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Jane Mitchell </a:t>
            </a:r>
          </a:p>
        </p:txBody>
      </p:sp>
    </p:spTree>
    <p:extLst>
      <p:ext uri="{BB962C8B-B14F-4D97-AF65-F5344CB8AC3E}">
        <p14:creationId xmlns:p14="http://schemas.microsoft.com/office/powerpoint/2010/main" val="3314617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2953">
        <p159:morph option="byObject"/>
      </p:transition>
    </mc:Choice>
    <mc:Fallback>
      <p:transition spd="slow" advTm="5295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theme/theme1.xml><?xml version="1.0" encoding="utf-8"?>
<a:theme xmlns:a="http://schemas.openxmlformats.org/drawingml/2006/main" name="Face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1463</TotalTime>
  <Words>273</Words>
  <Application>Microsoft Office PowerPoint</Application>
  <PresentationFormat>Widescreen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Abadi</vt:lpstr>
      <vt:lpstr>Arial</vt:lpstr>
      <vt:lpstr>Trebuchet MS</vt:lpstr>
      <vt:lpstr>Wingdings 3</vt:lpstr>
      <vt:lpstr>Facet</vt:lpstr>
      <vt:lpstr>The Forgiving Father by Jane Mitchell </vt:lpstr>
      <vt:lpstr>The Forgiving Father (2) by Jane Mitchell </vt:lpstr>
      <vt:lpstr>The Forgiving Father (3) by Jane Mitchell </vt:lpstr>
      <vt:lpstr>PowerPoint Presentation</vt:lpstr>
      <vt:lpstr>The Forgiving Father (5) by Jane Mitchell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44</cp:revision>
  <dcterms:created xsi:type="dcterms:W3CDTF">2021-01-04T06:59:08Z</dcterms:created>
  <dcterms:modified xsi:type="dcterms:W3CDTF">2021-04-14T05:18:46Z</dcterms:modified>
</cp:coreProperties>
</file>