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Christ In My Vessel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Traditional/Public Domain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2118" y="94091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in my vessel 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Smile at the storm,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in my vessel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storm, as we go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Christ in my vessel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sailing home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36" name="Picture 7" descr="IMG_0055">
            <a:extLst>
              <a:ext uri="{FF2B5EF4-FFF2-40B4-BE49-F238E27FC236}">
                <a16:creationId xmlns:a16="http://schemas.microsoft.com/office/drawing/2014/main" id="{C9814E57-754E-4C82-B460-ECF0FAC6E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244" y="190081"/>
            <a:ext cx="1575708" cy="2100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2573">
        <p159:morph option="byObject"/>
      </p:transition>
    </mc:Choice>
    <mc:Fallback>
      <p:transition spd="slow" advTm="5257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In My Vessel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Traditional/Public Domain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 in my vessel 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Smile at the storm,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 in my vessel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storm, as we go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________ in my vessel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sailing home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8" name="Picture 7" descr="A picture containing grass, person, outdoor, standing&#10;&#10;Description automatically generated">
            <a:extLst>
              <a:ext uri="{FF2B5EF4-FFF2-40B4-BE49-F238E27FC236}">
                <a16:creationId xmlns:a16="http://schemas.microsoft.com/office/drawing/2014/main" id="{D280E88E-25B9-413E-9569-35AED00CA2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38"/>
          <a:stretch/>
        </p:blipFill>
        <p:spPr>
          <a:xfrm>
            <a:off x="10753198" y="179452"/>
            <a:ext cx="1128754" cy="25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194">
        <p159:morph option="byObject"/>
      </p:transition>
    </mc:Choice>
    <mc:Fallback>
      <p:transition spd="slow" advTm="40194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In My Vessel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Traditional/Public Domain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 in my ______ 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Smile at the storm,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 in my ______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storm, as we go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________ in my ______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smile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sailing home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8" descr="A picture containing grass, person, outdoor, standing&#10;&#10;Description automatically generated">
            <a:extLst>
              <a:ext uri="{FF2B5EF4-FFF2-40B4-BE49-F238E27FC236}">
                <a16:creationId xmlns:a16="http://schemas.microsoft.com/office/drawing/2014/main" id="{8FF58A2C-EBBB-4135-8990-5FCD0B7EA6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45"/>
          <a:stretch/>
        </p:blipFill>
        <p:spPr>
          <a:xfrm>
            <a:off x="10423003" y="179452"/>
            <a:ext cx="1577946" cy="204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95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194">
        <p159:morph option="byObject"/>
      </p:transition>
    </mc:Choice>
    <mc:Fallback>
      <p:transition spd="slow" advTm="4019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In My Vessel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Traditional/Public Domain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 in my _____ I can _____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_____ at the storm, _____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 in my _____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_____ at the storm, as we go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________ in my _____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_____ at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sailing home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8" descr="A picture containing grass, person, outdoor, standing&#10;&#10;Description automatically generated">
            <a:extLst>
              <a:ext uri="{FF2B5EF4-FFF2-40B4-BE49-F238E27FC236}">
                <a16:creationId xmlns:a16="http://schemas.microsoft.com/office/drawing/2014/main" id="{BD6C2B25-2433-403C-8D9D-FEAD54B42C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60"/>
          <a:stretch/>
        </p:blipFill>
        <p:spPr>
          <a:xfrm>
            <a:off x="10192776" y="179453"/>
            <a:ext cx="1835872" cy="134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921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194">
        <p159:morph option="byObject"/>
      </p:transition>
    </mc:Choice>
    <mc:Fallback>
      <p:transition spd="slow" advTm="4019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Christ In My Vessel (5)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Traditional/Public Domain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 in my _____ I can _____ at the _____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_____ at the _____, _____ at the _____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 in my vessel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_____ at the _____, as we go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Sailing, sailing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________ in my _____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can _____ at the _____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sailing home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8" descr="A picture containing grass, person, outdoor, standing&#10;&#10;Description automatically generated">
            <a:extLst>
              <a:ext uri="{FF2B5EF4-FFF2-40B4-BE49-F238E27FC236}">
                <a16:creationId xmlns:a16="http://schemas.microsoft.com/office/drawing/2014/main" id="{8C034B6D-0032-4706-A75D-3A5692B9A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85" y="74508"/>
            <a:ext cx="2456358" cy="134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28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0194">
        <p159:morph option="byObject"/>
      </p:transition>
    </mc:Choice>
    <mc:Fallback>
      <p:transition spd="slow" advTm="40194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2482</TotalTime>
  <Words>375</Words>
  <Application>Microsoft Office PowerPoint</Application>
  <PresentationFormat>Widescreen</PresentationFormat>
  <Paragraphs>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Christ In My Vessel by Andrew Chinn</vt:lpstr>
      <vt:lpstr>Christ In My Vessel (2) by Andrew Chinn</vt:lpstr>
      <vt:lpstr>Christ In My Vessel (3) by Andrew Chinn</vt:lpstr>
      <vt:lpstr>Christ In My Vessel (4) by Andrew Chinn</vt:lpstr>
      <vt:lpstr>Christ In My Vessel (5)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54</cp:revision>
  <dcterms:created xsi:type="dcterms:W3CDTF">2021-01-04T06:59:08Z</dcterms:created>
  <dcterms:modified xsi:type="dcterms:W3CDTF">2021-04-12T06:59:19Z</dcterms:modified>
</cp:coreProperties>
</file>