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5" r:id="rId1"/>
  </p:sldMasterIdLst>
  <p:sldIdLst>
    <p:sldId id="256" r:id="rId2"/>
    <p:sldId id="258" r:id="rId3"/>
    <p:sldId id="259" r:id="rId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10/19/2021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79429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10/19/2021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41650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10/19/2021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83517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10/19/2021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92447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10/19/2021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33642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10/19/2021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35276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10/19/2021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04351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10/19/2021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36305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10/19/2021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80816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10/19/2021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47402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10/19/2021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142517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10/19/2021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115930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10/19/2021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87725621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10/19/2021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997582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10/19/2021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804286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10/19/2021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81359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CBD532-58F4-423A-88F4-0843DD729ABF}" type="datetimeFigureOut">
              <a:rPr lang="en-US" smtClean="0"/>
              <a:t>10/19/2021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28571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6" r:id="rId1"/>
    <p:sldLayoutId id="2147483747" r:id="rId2"/>
    <p:sldLayoutId id="2147483748" r:id="rId3"/>
    <p:sldLayoutId id="2147483749" r:id="rId4"/>
    <p:sldLayoutId id="2147483750" r:id="rId5"/>
    <p:sldLayoutId id="2147483751" r:id="rId6"/>
    <p:sldLayoutId id="2147483752" r:id="rId7"/>
    <p:sldLayoutId id="2147483753" r:id="rId8"/>
    <p:sldLayoutId id="2147483754" r:id="rId9"/>
    <p:sldLayoutId id="2147483755" r:id="rId10"/>
    <p:sldLayoutId id="2147483756" r:id="rId11"/>
    <p:sldLayoutId id="2147483757" r:id="rId12"/>
    <p:sldLayoutId id="2147483758" r:id="rId13"/>
    <p:sldLayoutId id="2147483759" r:id="rId14"/>
    <p:sldLayoutId id="2147483760" r:id="rId15"/>
    <p:sldLayoutId id="2147483761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B8E034-8536-4962-BADE-73DB396819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823" y="426852"/>
            <a:ext cx="8553122" cy="865870"/>
          </a:xfrm>
        </p:spPr>
        <p:txBody>
          <a:bodyPr/>
          <a:lstStyle/>
          <a:p>
            <a:pPr algn="ctr"/>
            <a:r>
              <a:rPr lang="en-US" sz="3600" dirty="0">
                <a:solidFill>
                  <a:schemeClr val="accent1">
                    <a:lumMod val="75000"/>
                  </a:schemeClr>
                </a:solidFill>
                <a:latin typeface="Abadi" panose="020B0604020202020204" pitchFamily="34" charset="0"/>
              </a:rPr>
              <a:t>Called To Be Saints</a:t>
            </a:r>
            <a:br>
              <a:rPr lang="en-US" dirty="0">
                <a:solidFill>
                  <a:schemeClr val="accent1">
                    <a:lumMod val="75000"/>
                  </a:schemeClr>
                </a:solidFill>
                <a:latin typeface="Abadi" panose="020B0604020202020204" pitchFamily="34" charset="0"/>
              </a:rPr>
            </a:br>
            <a:r>
              <a:rPr lang="en-US" sz="1800" dirty="0">
                <a:solidFill>
                  <a:schemeClr val="accent1">
                    <a:lumMod val="75000"/>
                  </a:schemeClr>
                </a:solidFill>
                <a:latin typeface="Abadi" panose="020B0604020202020204" pitchFamily="34" charset="0"/>
              </a:rPr>
              <a:t>by Andrew Chinn</a:t>
            </a:r>
            <a:endParaRPr lang="en-US" dirty="0">
              <a:solidFill>
                <a:schemeClr val="accent1">
                  <a:lumMod val="75000"/>
                </a:schemeClr>
              </a:solidFill>
              <a:latin typeface="Abadi" panose="020B060402020202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FBC2642-C719-4AA2-892F-ABCC2AC64E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29486" y="6293682"/>
            <a:ext cx="7766936" cy="499532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Abadi" panose="020B0604020104020204" pitchFamily="34" charset="0"/>
              </a:rPr>
              <a:t>© Andrew Chinn/Butterfly Music 2020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F1666CB-C3B8-41B0-8998-28AE3748CB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051" y="194801"/>
            <a:ext cx="1333772" cy="1329972"/>
          </a:xfrm>
          <a:prstGeom prst="rect">
            <a:avLst/>
          </a:prstGeom>
        </p:spPr>
      </p:pic>
      <p:pic>
        <p:nvPicPr>
          <p:cNvPr id="7" name="Picture 6" descr="Logo, company name&#10;&#10;Description automatically generated">
            <a:extLst>
              <a:ext uri="{FF2B5EF4-FFF2-40B4-BE49-F238E27FC236}">
                <a16:creationId xmlns:a16="http://schemas.microsoft.com/office/drawing/2014/main" id="{98DFBFE7-52DF-4782-90CA-01F792BABE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048" y="5446548"/>
            <a:ext cx="1419438" cy="1096900"/>
          </a:xfrm>
          <a:prstGeom prst="rect">
            <a:avLst/>
          </a:prstGeom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8331A11C-35CA-4931-9CB0-BF1CEC52D6A3}"/>
              </a:ext>
            </a:extLst>
          </p:cNvPr>
          <p:cNvSpPr txBox="1">
            <a:spLocks/>
          </p:cNvSpPr>
          <p:nvPr/>
        </p:nvSpPr>
        <p:spPr>
          <a:xfrm>
            <a:off x="943300" y="1658039"/>
            <a:ext cx="9339308" cy="49953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b="1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Give and it shall be given unto you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b="1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We are God’s gifts, in all we say and do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b="1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From the mountains to the valley,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b="1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from the desert to the sea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b="1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Called to be Saints, we are God’s family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endParaRPr lang="en-US" sz="2800" kern="1200" dirty="0">
              <a:solidFill>
                <a:schemeClr val="accent1">
                  <a:lumMod val="75000"/>
                </a:schemeClr>
              </a:solidFill>
              <a:effectLst/>
              <a:latin typeface="Abadi" panose="020B0604020104020204" pitchFamily="34" charset="0"/>
            </a:endParaRP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Around God’s Cross of Love, we gather in Faith,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Hands joined as one, together we pray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We walk in Jesus’ footsteps, this we believe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As Jesus said, “Let the children come to me”</a:t>
            </a:r>
          </a:p>
        </p:txBody>
      </p:sp>
      <p:pic>
        <p:nvPicPr>
          <p:cNvPr id="11" name="Picture 10" descr="A picture containing person, person, crowd&#10;&#10;Description automatically generated">
            <a:extLst>
              <a:ext uri="{FF2B5EF4-FFF2-40B4-BE49-F238E27FC236}">
                <a16:creationId xmlns:a16="http://schemas.microsoft.com/office/drawing/2014/main" id="{CB7BC703-C891-4067-A2B6-D6EE7D698B7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2514" y="5476254"/>
            <a:ext cx="1419438" cy="1067194"/>
          </a:xfrm>
          <a:prstGeom prst="rect">
            <a:avLst/>
          </a:prstGeom>
        </p:spPr>
      </p:pic>
      <p:pic>
        <p:nvPicPr>
          <p:cNvPr id="18" name="Picture 2">
            <a:extLst>
              <a:ext uri="{FF2B5EF4-FFF2-40B4-BE49-F238E27FC236}">
                <a16:creationId xmlns:a16="http://schemas.microsoft.com/office/drawing/2014/main" id="{A3DBCB62-5AD7-41E2-AB1F-E74F1E36F7F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8911"/>
          <a:stretch/>
        </p:blipFill>
        <p:spPr bwMode="auto">
          <a:xfrm>
            <a:off x="10878108" y="194801"/>
            <a:ext cx="1003844" cy="1104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046572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41675">
        <p159:morph option="byObject"/>
      </p:transition>
    </mc:Choice>
    <mc:Fallback xmlns="">
      <p:transition spd="slow" advTm="41675">
        <p:fade/>
      </p:transition>
    </mc:Fallback>
  </mc:AlternateContent>
  <p:extLst>
    <p:ext uri="{E180D4A7-C9FB-4DFB-919C-405C955672EB}">
      <p14:showEvtLst xmlns:p14="http://schemas.microsoft.com/office/powerpoint/2010/main">
        <p14:playEvt time="0" objId="15"/>
      </p14:showEvtLst>
    </p:ext>
  </p:extLs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B8E034-8536-4962-BADE-73DB396819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29486" y="194801"/>
            <a:ext cx="7766936" cy="348124"/>
          </a:xfrm>
        </p:spPr>
        <p:txBody>
          <a:bodyPr/>
          <a:lstStyle/>
          <a:p>
            <a:pPr algn="ctr"/>
            <a:r>
              <a:rPr lang="en-US" sz="1400" dirty="0">
                <a:solidFill>
                  <a:schemeClr val="accent1">
                    <a:lumMod val="75000"/>
                  </a:schemeClr>
                </a:solidFill>
                <a:latin typeface="Abadi" panose="020B0604020202020204" pitchFamily="34" charset="0"/>
              </a:rPr>
              <a:t>We Are All Saints (2)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FBC2642-C719-4AA2-892F-ABCC2AC64E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29486" y="6293682"/>
            <a:ext cx="7766936" cy="499532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Abadi" panose="020B0604020104020204" pitchFamily="34" charset="0"/>
              </a:rPr>
              <a:t>© Andrew Chinn/Butterfly Music 2020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F1666CB-C3B8-41B0-8998-28AE3748CB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051" y="194801"/>
            <a:ext cx="1333772" cy="1329972"/>
          </a:xfrm>
          <a:prstGeom prst="rect">
            <a:avLst/>
          </a:prstGeom>
        </p:spPr>
      </p:pic>
      <p:pic>
        <p:nvPicPr>
          <p:cNvPr id="7" name="Picture 6" descr="Logo, company name&#10;&#10;Description automatically generated">
            <a:extLst>
              <a:ext uri="{FF2B5EF4-FFF2-40B4-BE49-F238E27FC236}">
                <a16:creationId xmlns:a16="http://schemas.microsoft.com/office/drawing/2014/main" id="{98DFBFE7-52DF-4782-90CA-01F792BABE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048" y="5446548"/>
            <a:ext cx="1419438" cy="1096900"/>
          </a:xfrm>
          <a:prstGeom prst="rect">
            <a:avLst/>
          </a:prstGeom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8331A11C-35CA-4931-9CB0-BF1CEC52D6A3}"/>
              </a:ext>
            </a:extLst>
          </p:cNvPr>
          <p:cNvSpPr txBox="1">
            <a:spLocks/>
          </p:cNvSpPr>
          <p:nvPr/>
        </p:nvSpPr>
        <p:spPr>
          <a:xfrm>
            <a:off x="813991" y="1399890"/>
            <a:ext cx="9597926" cy="49953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b="1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Give and it shall be given unto you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b="1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We are God’s gifts, in all we say and do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b="1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From the mountains to the valley,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b="1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from the desert to the sea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b="1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Called to be Saints, we are God’s family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endParaRPr lang="en-US" sz="2800" kern="1200" dirty="0">
              <a:solidFill>
                <a:schemeClr val="accent1">
                  <a:lumMod val="75000"/>
                </a:schemeClr>
              </a:solidFill>
              <a:effectLst/>
              <a:latin typeface="Abadi" panose="020B0604020104020204" pitchFamily="34" charset="0"/>
            </a:endParaRP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Working together, our mountains we can climb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As we grow in wisdom, together we will rise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Just like Jesus showed us, we are called to grow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Nurtured in love, to learn and to know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endParaRPr lang="en-US" sz="2800" kern="1200" dirty="0">
              <a:solidFill>
                <a:schemeClr val="accent1">
                  <a:lumMod val="75000"/>
                </a:schemeClr>
              </a:solidFill>
              <a:effectLst/>
              <a:latin typeface="Abadi" panose="020B0604020104020204" pitchFamily="34" charset="0"/>
            </a:endParaRP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endParaRPr lang="en-US" sz="2400" b="1" kern="1200" dirty="0">
              <a:solidFill>
                <a:schemeClr val="accent1">
                  <a:lumMod val="75000"/>
                </a:schemeClr>
              </a:solidFill>
              <a:effectLst/>
              <a:latin typeface="Abadi" panose="020B0604020104020204" pitchFamily="34" charset="0"/>
            </a:endParaRPr>
          </a:p>
        </p:txBody>
      </p:sp>
      <p:pic>
        <p:nvPicPr>
          <p:cNvPr id="15" name="Picture 14" descr="A picture containing person, person, crowd&#10;&#10;Description automatically generated">
            <a:extLst>
              <a:ext uri="{FF2B5EF4-FFF2-40B4-BE49-F238E27FC236}">
                <a16:creationId xmlns:a16="http://schemas.microsoft.com/office/drawing/2014/main" id="{681C719F-F1F6-4763-BBEA-BE6E88B0650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82727" y="5265898"/>
            <a:ext cx="1699225" cy="1277550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78013562-A63C-4A7E-A01F-E823B50A2F5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8911"/>
          <a:stretch/>
        </p:blipFill>
        <p:spPr bwMode="auto">
          <a:xfrm>
            <a:off x="10878108" y="194801"/>
            <a:ext cx="1003844" cy="1104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1500522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35192">
        <p159:morph option="byObject"/>
      </p:transition>
    </mc:Choice>
    <mc:Fallback xmlns="">
      <p:transition spd="slow" advTm="35192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B8E034-8536-4962-BADE-73DB396819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29486" y="194801"/>
            <a:ext cx="7766936" cy="348124"/>
          </a:xfrm>
        </p:spPr>
        <p:txBody>
          <a:bodyPr/>
          <a:lstStyle/>
          <a:p>
            <a:pPr algn="ctr"/>
            <a:r>
              <a:rPr lang="en-US" sz="1400" dirty="0">
                <a:solidFill>
                  <a:schemeClr val="accent1">
                    <a:lumMod val="75000"/>
                  </a:schemeClr>
                </a:solidFill>
                <a:latin typeface="Abadi" panose="020B0604020202020204" pitchFamily="34" charset="0"/>
              </a:rPr>
              <a:t>We Are All Saints (3)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FBC2642-C719-4AA2-892F-ABCC2AC64E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29486" y="6293682"/>
            <a:ext cx="7766936" cy="499532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Abadi" panose="020B0604020104020204" pitchFamily="34" charset="0"/>
              </a:rPr>
              <a:t>© Andrew Chinn/Butterfly Music 2020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F1666CB-C3B8-41B0-8998-28AE3748CB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051" y="194801"/>
            <a:ext cx="1333772" cy="1329972"/>
          </a:xfrm>
          <a:prstGeom prst="rect">
            <a:avLst/>
          </a:prstGeom>
        </p:spPr>
      </p:pic>
      <p:pic>
        <p:nvPicPr>
          <p:cNvPr id="7" name="Picture 6" descr="Logo, company name&#10;&#10;Description automatically generated">
            <a:extLst>
              <a:ext uri="{FF2B5EF4-FFF2-40B4-BE49-F238E27FC236}">
                <a16:creationId xmlns:a16="http://schemas.microsoft.com/office/drawing/2014/main" id="{98DFBFE7-52DF-4782-90CA-01F792BABE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048" y="5446548"/>
            <a:ext cx="1419438" cy="1096900"/>
          </a:xfrm>
          <a:prstGeom prst="rect">
            <a:avLst/>
          </a:prstGeom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8331A11C-35CA-4931-9CB0-BF1CEC52D6A3}"/>
              </a:ext>
            </a:extLst>
          </p:cNvPr>
          <p:cNvSpPr txBox="1">
            <a:spLocks/>
          </p:cNvSpPr>
          <p:nvPr/>
        </p:nvSpPr>
        <p:spPr>
          <a:xfrm>
            <a:off x="1019767" y="1399890"/>
            <a:ext cx="9339308" cy="49953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b="1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Give and it shall be given unto you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b="1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We are God’s gifts, in all we say and do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b="1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From the mountains to the valley,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b="1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from the desert to the sea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b="1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Called to be Saints, we are God’s family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endParaRPr lang="en-US" sz="2800" kern="1200" dirty="0">
              <a:solidFill>
                <a:schemeClr val="accent1">
                  <a:lumMod val="75000"/>
                </a:schemeClr>
              </a:solidFill>
              <a:effectLst/>
              <a:latin typeface="Abadi" panose="020B0604020104020204" pitchFamily="34" charset="0"/>
            </a:endParaRP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Our hands reaching out, we are one family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We live in your love, we walk mercy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Blessed are we, we show mercy to all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Gifted by the Spirit, to be All Saints we are called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endParaRPr lang="en-US" sz="2800" b="1" kern="1200" dirty="0">
              <a:solidFill>
                <a:schemeClr val="accent1">
                  <a:lumMod val="75000"/>
                </a:schemeClr>
              </a:solidFill>
              <a:effectLst/>
              <a:latin typeface="Abadi" panose="020B0604020104020204" pitchFamily="34" charset="0"/>
            </a:endParaRPr>
          </a:p>
        </p:txBody>
      </p:sp>
      <p:pic>
        <p:nvPicPr>
          <p:cNvPr id="8" name="Picture 7" descr="A picture containing person, person, crowd&#10;&#10;Description automatically generated">
            <a:extLst>
              <a:ext uri="{FF2B5EF4-FFF2-40B4-BE49-F238E27FC236}">
                <a16:creationId xmlns:a16="http://schemas.microsoft.com/office/drawing/2014/main" id="{AEBB72CD-1494-4A59-A703-4C37F351D5B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82727" y="5265898"/>
            <a:ext cx="1699225" cy="1277550"/>
          </a:xfrm>
          <a:prstGeom prst="rect">
            <a:avLst/>
          </a:prstGeom>
        </p:spPr>
      </p:pic>
      <p:pic>
        <p:nvPicPr>
          <p:cNvPr id="13" name="Picture 2">
            <a:extLst>
              <a:ext uri="{FF2B5EF4-FFF2-40B4-BE49-F238E27FC236}">
                <a16:creationId xmlns:a16="http://schemas.microsoft.com/office/drawing/2014/main" id="{80011CC4-7640-4524-B45B-1C9A9F2619C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8911"/>
          <a:stretch/>
        </p:blipFill>
        <p:spPr bwMode="auto">
          <a:xfrm>
            <a:off x="10878108" y="194801"/>
            <a:ext cx="1003844" cy="1104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2309055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35189">
        <p159:morph option="byObject"/>
      </p:transition>
    </mc:Choice>
    <mc:Fallback xmlns="">
      <p:transition spd="slow" advTm="35189">
        <p:fade/>
      </p:transition>
    </mc:Fallback>
  </mc:AlternateContent>
</p:sld>
</file>

<file path=ppt/theme/theme1.xml><?xml version="1.0" encoding="utf-8"?>
<a:theme xmlns:a="http://schemas.openxmlformats.org/drawingml/2006/main" name="Facet">
  <a:themeElements>
    <a:clrScheme name="Green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A6906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12388</TotalTime>
  <Words>284</Words>
  <Application>Microsoft Office PowerPoint</Application>
  <PresentationFormat>Widescreen</PresentationFormat>
  <Paragraphs>36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Abadi</vt:lpstr>
      <vt:lpstr>Arial</vt:lpstr>
      <vt:lpstr>Trebuchet MS</vt:lpstr>
      <vt:lpstr>Wingdings 3</vt:lpstr>
      <vt:lpstr>Facet</vt:lpstr>
      <vt:lpstr>Called To Be Saints by Andrew Chinn</vt:lpstr>
      <vt:lpstr>We Are All Saints (2)</vt:lpstr>
      <vt:lpstr>We Are All Saints (3)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 by Andrew Chinn</dc:title>
  <dc:creator>Andrew Chinn</dc:creator>
  <cp:lastModifiedBy>Andrew Chinn</cp:lastModifiedBy>
  <cp:revision>122</cp:revision>
  <dcterms:created xsi:type="dcterms:W3CDTF">2021-01-04T06:59:08Z</dcterms:created>
  <dcterms:modified xsi:type="dcterms:W3CDTF">2021-10-19T01:51:12Z</dcterms:modified>
</cp:coreProperties>
</file>