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18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519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276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746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059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399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874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808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512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8/29/2021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390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027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55118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8712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813639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4695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540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656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3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865870"/>
          </a:xfrm>
        </p:spPr>
        <p:txBody>
          <a:bodyPr/>
          <a:lstStyle/>
          <a:p>
            <a:pPr algn="ctr"/>
            <a:br>
              <a:rPr lang="en-AU" sz="9600" b="1" dirty="0">
                <a:latin typeface="+mj-lt"/>
              </a:rPr>
            </a:br>
            <a:r>
              <a:rPr lang="en-AU" sz="4000" b="1" dirty="0">
                <a:latin typeface="+mj-lt"/>
              </a:rPr>
              <a:t>Generous God</a:t>
            </a:r>
            <a:br>
              <a:rPr lang="en-US" sz="40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Words Jane Mitchell  Music Drew Lane</a:t>
            </a:r>
            <a:endParaRPr lang="en-US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badi" panose="020B0604020104020204" pitchFamily="34" charset="0"/>
              </a:rPr>
              <a:t>© Jane Mitchell and Drew Lane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11" name="Picture 10" descr="A person with a guitar&#10;&#10;Description automatically generated with low confidence">
            <a:extLst>
              <a:ext uri="{FF2B5EF4-FFF2-40B4-BE49-F238E27FC236}">
                <a16:creationId xmlns:a16="http://schemas.microsoft.com/office/drawing/2014/main" id="{A03E9647-04EB-47EF-A0FF-9963EF280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76" y="5381588"/>
            <a:ext cx="1135380" cy="1226820"/>
          </a:xfrm>
          <a:prstGeom prst="rect">
            <a:avLst/>
          </a:prstGeom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5C2F04E0-5A94-406F-8B47-7711BC063735}"/>
              </a:ext>
            </a:extLst>
          </p:cNvPr>
          <p:cNvSpPr txBox="1">
            <a:spLocks noChangeArrowheads="1"/>
          </p:cNvSpPr>
          <p:nvPr/>
        </p:nvSpPr>
        <p:spPr>
          <a:xfrm>
            <a:off x="1729486" y="1358634"/>
            <a:ext cx="8229600" cy="485775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AU" altLang="en-US" sz="3600" dirty="0">
                <a:ea typeface="Calibri" panose="020F0502020204030204" pitchFamily="34" charset="0"/>
              </a:rPr>
              <a:t>Change me, generous God, </a:t>
            </a:r>
            <a:br>
              <a:rPr lang="en-AU" altLang="en-US" sz="3600" dirty="0">
                <a:ea typeface="Calibri" panose="020F0502020204030204" pitchFamily="34" charset="0"/>
              </a:rPr>
            </a:br>
            <a:r>
              <a:rPr lang="en-AU" altLang="en-US" sz="3600" dirty="0">
                <a:ea typeface="Calibri" panose="020F0502020204030204" pitchFamily="34" charset="0"/>
              </a:rPr>
              <a:t>be light in me.</a:t>
            </a:r>
          </a:p>
          <a:p>
            <a:pPr marL="0" indent="0" algn="ctr">
              <a:buNone/>
              <a:defRPr/>
            </a:pPr>
            <a:r>
              <a:rPr lang="en-AU" altLang="en-US" sz="3600" dirty="0">
                <a:ea typeface="Calibri" panose="020F0502020204030204" pitchFamily="34" charset="0"/>
              </a:rPr>
              <a:t>Change me, generous God, </a:t>
            </a:r>
            <a:br>
              <a:rPr lang="en-AU" altLang="en-US" sz="3600" dirty="0">
                <a:ea typeface="Calibri" panose="020F0502020204030204" pitchFamily="34" charset="0"/>
              </a:rPr>
            </a:br>
            <a:r>
              <a:rPr lang="en-AU" altLang="en-US" sz="3600" dirty="0">
                <a:ea typeface="Calibri" panose="020F0502020204030204" pitchFamily="34" charset="0"/>
              </a:rPr>
              <a:t>that I might see:</a:t>
            </a:r>
          </a:p>
          <a:p>
            <a:pPr marL="0" indent="0" algn="ctr">
              <a:buNone/>
              <a:defRPr/>
            </a:pPr>
            <a:r>
              <a:rPr lang="en-AU" altLang="en-US" sz="3600" dirty="0">
                <a:ea typeface="Calibri" panose="020F0502020204030204" pitchFamily="34" charset="0"/>
              </a:rPr>
              <a:t>The beauty of your creation,  </a:t>
            </a:r>
          </a:p>
          <a:p>
            <a:pPr marL="0" indent="0" algn="ctr">
              <a:buNone/>
              <a:defRPr/>
            </a:pPr>
            <a:r>
              <a:rPr lang="en-AU" altLang="en-US" sz="3600" dirty="0">
                <a:ea typeface="Calibri" panose="020F0502020204030204" pitchFamily="34" charset="0"/>
              </a:rPr>
              <a:t>your face in those I meet,</a:t>
            </a:r>
          </a:p>
          <a:p>
            <a:pPr marL="0" indent="0" algn="ctr">
              <a:buNone/>
              <a:defRPr/>
            </a:pPr>
            <a:r>
              <a:rPr lang="en-AU" altLang="en-US" sz="3600" dirty="0">
                <a:ea typeface="Calibri" panose="020F0502020204030204" pitchFamily="34" charset="0"/>
              </a:rPr>
              <a:t>The joy of your presence</a:t>
            </a:r>
          </a:p>
          <a:p>
            <a:pPr marL="0" indent="0" algn="ctr">
              <a:buNone/>
              <a:defRPr/>
            </a:pPr>
            <a:r>
              <a:rPr lang="en-AU" altLang="en-US" sz="3600" dirty="0">
                <a:ea typeface="Calibri" panose="020F0502020204030204" pitchFamily="34" charset="0"/>
              </a:rPr>
              <a:t>with an open heart.</a:t>
            </a:r>
          </a:p>
        </p:txBody>
      </p:sp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0517">
        <p159:morph option="byObject"/>
      </p:transition>
    </mc:Choice>
    <mc:Fallback xmlns="">
      <p:transition spd="slow" advTm="50517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17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9486" y="276259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Generous God (2)</a:t>
            </a:r>
            <a:b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endParaRPr lang="en-US" sz="1400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badi" panose="020B0604020104020204" pitchFamily="34" charset="0"/>
              </a:rPr>
              <a:t>© Jane Mitchell and Drew Lane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11" name="Picture 10" descr="A person with a guitar&#10;&#10;Description automatically generated with low confidence">
            <a:extLst>
              <a:ext uri="{FF2B5EF4-FFF2-40B4-BE49-F238E27FC236}">
                <a16:creationId xmlns:a16="http://schemas.microsoft.com/office/drawing/2014/main" id="{A03E9647-04EB-47EF-A0FF-9963EF280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76" y="5381588"/>
            <a:ext cx="1135380" cy="1226820"/>
          </a:xfrm>
          <a:prstGeom prst="rect">
            <a:avLst/>
          </a:prstGeom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5FF992B4-1828-4467-820F-3A719F524810}"/>
              </a:ext>
            </a:extLst>
          </p:cNvPr>
          <p:cNvSpPr txBox="1">
            <a:spLocks noChangeArrowheads="1"/>
          </p:cNvSpPr>
          <p:nvPr/>
        </p:nvSpPr>
        <p:spPr>
          <a:xfrm>
            <a:off x="1166191" y="999477"/>
            <a:ext cx="8588232" cy="57213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AU" altLang="en-US" sz="4000" dirty="0">
                <a:ea typeface="Calibri" panose="020F0502020204030204" pitchFamily="34" charset="0"/>
              </a:rPr>
              <a:t>Change me, generous God, </a:t>
            </a:r>
            <a:br>
              <a:rPr lang="en-AU" altLang="en-US" sz="4000" dirty="0">
                <a:ea typeface="Calibri" panose="020F0502020204030204" pitchFamily="34" charset="0"/>
              </a:rPr>
            </a:br>
            <a:r>
              <a:rPr lang="en-AU" altLang="en-US" sz="4000" dirty="0">
                <a:ea typeface="Calibri" panose="020F0502020204030204" pitchFamily="34" charset="0"/>
              </a:rPr>
              <a:t>be ever near.</a:t>
            </a:r>
            <a:br>
              <a:rPr lang="en-AU" altLang="en-US" sz="4000" dirty="0">
                <a:ea typeface="Calibri" panose="020F0502020204030204" pitchFamily="34" charset="0"/>
              </a:rPr>
            </a:br>
            <a:r>
              <a:rPr lang="en-AU" altLang="en-US" sz="4000" dirty="0">
                <a:ea typeface="Calibri" panose="020F0502020204030204" pitchFamily="34" charset="0"/>
              </a:rPr>
              <a:t>Change me, generous God, </a:t>
            </a:r>
            <a:br>
              <a:rPr lang="en-AU" altLang="en-US" sz="4000" dirty="0">
                <a:ea typeface="Calibri" panose="020F0502020204030204" pitchFamily="34" charset="0"/>
              </a:rPr>
            </a:br>
            <a:r>
              <a:rPr lang="en-AU" altLang="en-US" sz="4000" dirty="0">
                <a:ea typeface="Calibri" panose="020F0502020204030204" pitchFamily="34" charset="0"/>
              </a:rPr>
              <a:t>that I might hear:</a:t>
            </a:r>
            <a:br>
              <a:rPr lang="en-AU" altLang="en-US" sz="4000" dirty="0">
                <a:ea typeface="Calibri" panose="020F0502020204030204" pitchFamily="34" charset="0"/>
              </a:rPr>
            </a:br>
            <a:r>
              <a:rPr lang="en-AU" altLang="en-US" sz="4000" dirty="0">
                <a:ea typeface="Calibri" panose="020F0502020204030204" pitchFamily="34" charset="0"/>
              </a:rPr>
              <a:t>The wonder of your symphony</a:t>
            </a:r>
            <a:br>
              <a:rPr lang="en-AU" altLang="en-US" sz="4000" dirty="0">
                <a:ea typeface="Calibri" panose="020F0502020204030204" pitchFamily="34" charset="0"/>
              </a:rPr>
            </a:br>
            <a:r>
              <a:rPr lang="en-AU" altLang="en-US" sz="4000" dirty="0">
                <a:ea typeface="Calibri" panose="020F0502020204030204" pitchFamily="34" charset="0"/>
              </a:rPr>
              <a:t>The cry of those in need,</a:t>
            </a:r>
            <a:br>
              <a:rPr lang="en-AU" altLang="en-US" sz="4000" dirty="0">
                <a:ea typeface="Calibri" panose="020F0502020204030204" pitchFamily="34" charset="0"/>
              </a:rPr>
            </a:br>
            <a:r>
              <a:rPr lang="en-AU" altLang="en-US" sz="4000" dirty="0">
                <a:ea typeface="Calibri" panose="020F0502020204030204" pitchFamily="34" charset="0"/>
              </a:rPr>
              <a:t>The whispers of the Spirit </a:t>
            </a:r>
            <a:br>
              <a:rPr lang="en-AU" altLang="en-US" sz="4000" dirty="0">
                <a:ea typeface="Calibri" panose="020F0502020204030204" pitchFamily="34" charset="0"/>
              </a:rPr>
            </a:br>
            <a:r>
              <a:rPr lang="en-AU" altLang="en-US" sz="4000" dirty="0">
                <a:ea typeface="Calibri" panose="020F0502020204030204" pitchFamily="34" charset="0"/>
              </a:rPr>
              <a:t>with an open heart.   </a:t>
            </a:r>
          </a:p>
        </p:txBody>
      </p:sp>
    </p:spTree>
    <p:extLst>
      <p:ext uri="{BB962C8B-B14F-4D97-AF65-F5344CB8AC3E}">
        <p14:creationId xmlns:p14="http://schemas.microsoft.com/office/powerpoint/2010/main" val="22508785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42320">
        <p159:morph option="byObject"/>
      </p:transition>
    </mc:Choice>
    <mc:Fallback xmlns="">
      <p:transition spd="slow" advTm="4232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2123" y="455235"/>
            <a:ext cx="7766936" cy="865870"/>
          </a:xfrm>
        </p:spPr>
        <p:txBody>
          <a:bodyPr/>
          <a:lstStyle/>
          <a:p>
            <a:pPr algn="ctr"/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Generous God (3)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endParaRPr lang="en-US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badi" panose="020B0604020104020204" pitchFamily="34" charset="0"/>
              </a:rPr>
              <a:t>© Jane Mitchell and Drew Lane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11" name="Picture 10" descr="A person with a guitar&#10;&#10;Description automatically generated with low confidence">
            <a:extLst>
              <a:ext uri="{FF2B5EF4-FFF2-40B4-BE49-F238E27FC236}">
                <a16:creationId xmlns:a16="http://schemas.microsoft.com/office/drawing/2014/main" id="{A03E9647-04EB-47EF-A0FF-9963EF280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76" y="5381588"/>
            <a:ext cx="1135380" cy="1226820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60E61D25-FD66-44B3-AE27-A1D206CBFF04}"/>
              </a:ext>
            </a:extLst>
          </p:cNvPr>
          <p:cNvSpPr txBox="1">
            <a:spLocks noChangeArrowheads="1"/>
          </p:cNvSpPr>
          <p:nvPr/>
        </p:nvSpPr>
        <p:spPr>
          <a:xfrm>
            <a:off x="1365991" y="928992"/>
            <a:ext cx="8453870" cy="5113338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AU" altLang="en-US" sz="3600" dirty="0">
                <a:ea typeface="Calibri" panose="020F0502020204030204" pitchFamily="34" charset="0"/>
              </a:rPr>
              <a:t>Change me, generous God, </a:t>
            </a:r>
            <a:br>
              <a:rPr lang="en-AU" altLang="en-US" sz="3600" dirty="0">
                <a:ea typeface="Calibri" panose="020F0502020204030204" pitchFamily="34" charset="0"/>
              </a:rPr>
            </a:br>
            <a:r>
              <a:rPr lang="en-AU" altLang="en-US" sz="3600" dirty="0">
                <a:ea typeface="Calibri" panose="020F0502020204030204" pitchFamily="34" charset="0"/>
              </a:rPr>
              <a:t>for I am weak.</a:t>
            </a:r>
          </a:p>
          <a:p>
            <a:pPr marL="0" indent="0" algn="ctr">
              <a:buNone/>
              <a:defRPr/>
            </a:pPr>
            <a:r>
              <a:rPr lang="en-AU" altLang="en-US" sz="3600" dirty="0">
                <a:ea typeface="Calibri" panose="020F0502020204030204" pitchFamily="34" charset="0"/>
              </a:rPr>
              <a:t>Change me, generous God, that </a:t>
            </a:r>
            <a:br>
              <a:rPr lang="en-AU" altLang="en-US" sz="3600" dirty="0">
                <a:ea typeface="Calibri" panose="020F0502020204030204" pitchFamily="34" charset="0"/>
              </a:rPr>
            </a:br>
            <a:r>
              <a:rPr lang="en-AU" altLang="en-US" sz="3600" dirty="0">
                <a:ea typeface="Calibri" panose="020F0502020204030204" pitchFamily="34" charset="0"/>
              </a:rPr>
              <a:t> might speak:</a:t>
            </a:r>
          </a:p>
          <a:p>
            <a:pPr marL="0" indent="0" algn="ctr">
              <a:buNone/>
              <a:defRPr/>
            </a:pPr>
            <a:r>
              <a:rPr lang="en-AU" altLang="en-US" sz="3600" dirty="0">
                <a:ea typeface="Calibri" panose="020F0502020204030204" pitchFamily="34" charset="0"/>
              </a:rPr>
              <a:t>With words of peace and tenderness,</a:t>
            </a:r>
          </a:p>
          <a:p>
            <a:pPr marL="0" indent="0" algn="ctr">
              <a:buNone/>
              <a:defRPr/>
            </a:pPr>
            <a:r>
              <a:rPr lang="en-AU" altLang="en-US" sz="3600" dirty="0">
                <a:ea typeface="Calibri" panose="020F0502020204030204" pitchFamily="34" charset="0"/>
              </a:rPr>
              <a:t>With truth found in your love,</a:t>
            </a:r>
          </a:p>
          <a:p>
            <a:pPr marL="0" indent="0" algn="ctr">
              <a:buNone/>
              <a:defRPr/>
            </a:pPr>
            <a:r>
              <a:rPr lang="en-AU" altLang="en-US" sz="3600" dirty="0">
                <a:ea typeface="Calibri" panose="020F0502020204030204" pitchFamily="34" charset="0"/>
              </a:rPr>
              <a:t>Bringing healing, hope and wonder</a:t>
            </a:r>
          </a:p>
          <a:p>
            <a:pPr marL="0" indent="0" algn="ctr">
              <a:buNone/>
              <a:defRPr/>
            </a:pPr>
            <a:r>
              <a:rPr lang="en-AU" altLang="en-US" sz="3600" dirty="0">
                <a:ea typeface="Calibri" panose="020F0502020204030204" pitchFamily="34" charset="0"/>
              </a:rPr>
              <a:t>with an open heart.</a:t>
            </a:r>
            <a:endParaRPr lang="en-US" altLang="en-US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784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41612">
        <p159:morph option="byObject"/>
      </p:transition>
    </mc:Choice>
    <mc:Fallback xmlns="">
      <p:transition spd="slow" advTm="41612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9486" y="276259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Generous God (4)</a:t>
            </a:r>
            <a:b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endParaRPr lang="en-US" sz="1400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badi" panose="020B0604020104020204" pitchFamily="34" charset="0"/>
              </a:rPr>
              <a:t>© Jane Mitchell and Drew Lane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11" name="Picture 10" descr="A person with a guitar&#10;&#10;Description automatically generated with low confidence">
            <a:extLst>
              <a:ext uri="{FF2B5EF4-FFF2-40B4-BE49-F238E27FC236}">
                <a16:creationId xmlns:a16="http://schemas.microsoft.com/office/drawing/2014/main" id="{A03E9647-04EB-47EF-A0FF-9963EF280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76" y="5381588"/>
            <a:ext cx="1135380" cy="1226820"/>
          </a:xfrm>
          <a:prstGeom prst="rect">
            <a:avLst/>
          </a:prstGeom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1E87397A-3D91-4EA1-B9F7-A83798AC8A09}"/>
              </a:ext>
            </a:extLst>
          </p:cNvPr>
          <p:cNvSpPr txBox="1">
            <a:spLocks noChangeArrowheads="1"/>
          </p:cNvSpPr>
          <p:nvPr/>
        </p:nvSpPr>
        <p:spPr>
          <a:xfrm>
            <a:off x="1854329" y="686931"/>
            <a:ext cx="8229600" cy="56499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AU" altLang="en-US" sz="4000" dirty="0">
                <a:ea typeface="Calibri" panose="020F0502020204030204" pitchFamily="34" charset="0"/>
              </a:rPr>
              <a:t>Change me, generous God, </a:t>
            </a:r>
            <a:br>
              <a:rPr lang="en-AU" altLang="en-US" sz="4000" dirty="0">
                <a:ea typeface="Calibri" panose="020F0502020204030204" pitchFamily="34" charset="0"/>
              </a:rPr>
            </a:br>
            <a:r>
              <a:rPr lang="en-AU" altLang="en-US" sz="4000" dirty="0">
                <a:ea typeface="Calibri" panose="020F0502020204030204" pitchFamily="34" charset="0"/>
              </a:rPr>
              <a:t>create in me.</a:t>
            </a:r>
          </a:p>
          <a:p>
            <a:pPr marL="0" indent="0" algn="ctr">
              <a:buNone/>
            </a:pPr>
            <a:r>
              <a:rPr lang="en-AU" altLang="en-US" sz="4000" dirty="0">
                <a:ea typeface="Calibri" panose="020F0502020204030204" pitchFamily="34" charset="0"/>
              </a:rPr>
              <a:t>Change me, generous God, </a:t>
            </a:r>
            <a:br>
              <a:rPr lang="en-AU" altLang="en-US" sz="4000" dirty="0">
                <a:ea typeface="Calibri" panose="020F0502020204030204" pitchFamily="34" charset="0"/>
              </a:rPr>
            </a:br>
            <a:r>
              <a:rPr lang="en-AU" altLang="en-US" sz="4000" dirty="0">
                <a:ea typeface="Calibri" panose="020F0502020204030204" pitchFamily="34" charset="0"/>
              </a:rPr>
              <a:t>that my hands might be:</a:t>
            </a:r>
          </a:p>
          <a:p>
            <a:pPr marL="0" indent="0" algn="ctr">
              <a:buNone/>
            </a:pPr>
            <a:r>
              <a:rPr lang="en-AU" altLang="en-US" sz="4000" dirty="0">
                <a:ea typeface="Calibri" panose="020F0502020204030204" pitchFamily="34" charset="0"/>
              </a:rPr>
              <a:t>Of service to your people,</a:t>
            </a:r>
          </a:p>
          <a:p>
            <a:pPr marL="0" indent="0" algn="ctr">
              <a:buNone/>
            </a:pPr>
            <a:r>
              <a:rPr lang="en-AU" altLang="en-US" sz="4000" dirty="0">
                <a:ea typeface="Calibri" panose="020F0502020204030204" pitchFamily="34" charset="0"/>
              </a:rPr>
              <a:t>Reaching out with open arms,</a:t>
            </a:r>
          </a:p>
          <a:p>
            <a:pPr marL="0" indent="0" algn="ctr">
              <a:buNone/>
            </a:pPr>
            <a:r>
              <a:rPr lang="en-AU" altLang="en-US" sz="4000" dirty="0">
                <a:ea typeface="Calibri" panose="020F0502020204030204" pitchFamily="34" charset="0"/>
              </a:rPr>
              <a:t>Raised in love and adoration</a:t>
            </a:r>
          </a:p>
          <a:p>
            <a:pPr marL="0" indent="0" algn="ctr">
              <a:buNone/>
            </a:pPr>
            <a:r>
              <a:rPr lang="en-AU" altLang="en-US" sz="4000" dirty="0">
                <a:ea typeface="Calibri" panose="020F0502020204030204" pitchFamily="34" charset="0"/>
              </a:rPr>
              <a:t>with an open heart.</a:t>
            </a:r>
            <a:br>
              <a:rPr lang="en-AU" sz="4000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altLang="en-US" sz="4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6426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8629">
        <p159:morph option="byObject"/>
      </p:transition>
    </mc:Choice>
    <mc:Fallback xmlns="">
      <p:transition spd="slow" advTm="38629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9486" y="276259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Generous God (5)</a:t>
            </a:r>
            <a:b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endParaRPr lang="en-US" sz="1400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badi" panose="020B0604020104020204" pitchFamily="34" charset="0"/>
              </a:rPr>
              <a:t>© Jane Mitchell and Drew Lane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11" name="Picture 10" descr="A person with a guitar&#10;&#10;Description automatically generated with low confidence">
            <a:extLst>
              <a:ext uri="{FF2B5EF4-FFF2-40B4-BE49-F238E27FC236}">
                <a16:creationId xmlns:a16="http://schemas.microsoft.com/office/drawing/2014/main" id="{A03E9647-04EB-47EF-A0FF-9963EF280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76" y="5381588"/>
            <a:ext cx="1135380" cy="1226820"/>
          </a:xfrm>
          <a:prstGeom prst="rect">
            <a:avLst/>
          </a:prstGeom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1E87397A-3D91-4EA1-B9F7-A83798AC8A09}"/>
              </a:ext>
            </a:extLst>
          </p:cNvPr>
          <p:cNvSpPr txBox="1">
            <a:spLocks noChangeArrowheads="1"/>
          </p:cNvSpPr>
          <p:nvPr/>
        </p:nvSpPr>
        <p:spPr>
          <a:xfrm>
            <a:off x="1854329" y="686931"/>
            <a:ext cx="8229600" cy="56499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AU" altLang="en-US" sz="4000" dirty="0">
              <a:ea typeface="Calibri" panose="020F0502020204030204" pitchFamily="34" charset="0"/>
            </a:endParaRPr>
          </a:p>
          <a:p>
            <a:pPr marL="0" indent="0" algn="ctr">
              <a:buNone/>
            </a:pPr>
            <a:endParaRPr lang="en-AU" altLang="en-US" sz="4000" dirty="0">
              <a:ea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AU" altLang="en-US" sz="4000" dirty="0">
                <a:ea typeface="Calibri" panose="020F0502020204030204" pitchFamily="34" charset="0"/>
              </a:rPr>
              <a:t>Change me, generous God, change all of me.</a:t>
            </a:r>
          </a:p>
          <a:p>
            <a:pPr marL="0" indent="0" algn="ctr">
              <a:buNone/>
            </a:pPr>
            <a:r>
              <a:rPr lang="en-AU" altLang="en-US" sz="4000" dirty="0">
                <a:ea typeface="Calibri" panose="020F0502020204030204" pitchFamily="34" charset="0"/>
              </a:rPr>
              <a:t>Change me, generous God, yours eternally.</a:t>
            </a:r>
          </a:p>
        </p:txBody>
      </p:sp>
    </p:spTree>
    <p:extLst>
      <p:ext uri="{BB962C8B-B14F-4D97-AF65-F5344CB8AC3E}">
        <p14:creationId xmlns:p14="http://schemas.microsoft.com/office/powerpoint/2010/main" val="37107292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8407">
        <p159:morph option="byObject"/>
      </p:transition>
    </mc:Choice>
    <mc:Fallback xmlns="">
      <p:transition spd="slow" advTm="28407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2310</TotalTime>
  <Words>277</Words>
  <Application>Microsoft Office PowerPoint</Application>
  <PresentationFormat>Widescreen</PresentationFormat>
  <Paragraphs>33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Abadi</vt:lpstr>
      <vt:lpstr>Arial</vt:lpstr>
      <vt:lpstr>Trebuchet MS</vt:lpstr>
      <vt:lpstr>Wingdings 3</vt:lpstr>
      <vt:lpstr>Facet</vt:lpstr>
      <vt:lpstr> Generous God Words Jane Mitchell  Music Drew Lane</vt:lpstr>
      <vt:lpstr>Generous God (2) </vt:lpstr>
      <vt:lpstr>Generous God (3) </vt:lpstr>
      <vt:lpstr>Generous God (4) </vt:lpstr>
      <vt:lpstr>Generous God (5)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Jane Mitchell</dc:creator>
  <cp:lastModifiedBy>Jane Mitchell</cp:lastModifiedBy>
  <cp:revision>71</cp:revision>
  <dcterms:created xsi:type="dcterms:W3CDTF">2021-01-04T06:59:08Z</dcterms:created>
  <dcterms:modified xsi:type="dcterms:W3CDTF">2021-08-29T03:21:51Z</dcterms:modified>
</cp:coreProperties>
</file>