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4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3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4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5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Forward In Faith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07446" y="1275007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How can we know the way?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how can we live in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He said, “Come follow me, I am the way”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Jesus calls us to do the same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With trust in our God, with hope in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Brothers and sisters, a family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Hand in hand we follow your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As we journey together..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forward in Faith!.. forward in Faith!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915FC0-1F94-408D-8CEA-BCF306C5A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6BCDB05A-54DA-4BCF-8891-FB83FE14A1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511" y="178661"/>
            <a:ext cx="1282956" cy="127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2159">
        <p159:morph option="byObject"/>
      </p:transition>
    </mc:Choice>
    <mc:Fallback xmlns="">
      <p:transition spd="slow" advTm="62159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Forward In Faith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9124" y="859787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is our anchor, our rock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Jesus shepherds his flock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Journey together along life’s road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the footsteps of Jesus wherever we go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With trust in our God, with hope in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Brothers and sisters, a family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Hand in hand we follow your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As we journey together..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forward in Faith!.. forward in Faith!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E705645-8675-4DAE-A902-D11127BF6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511" y="178661"/>
            <a:ext cx="1282956" cy="127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9639">
        <p159:morph option="byObject"/>
      </p:transition>
    </mc:Choice>
    <mc:Fallback xmlns="">
      <p:transition spd="slow" advTm="5963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Forward In Faith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7436" y="923811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My Lord and my God, I believe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Now my peace I leave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Moving on, reaching out, living your word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Be all we can be, give hope to our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With trust in our God, with hope in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Brothers and sisters, a family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Hand in hand we follow your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As we journey together..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forward in Faith!.. forward in Faith!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6700BA03-A625-4162-913D-32F57EC505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511" y="178661"/>
            <a:ext cx="1282956" cy="127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86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29224">
        <p159:morph option="byObject"/>
      </p:transition>
    </mc:Choice>
    <mc:Fallback xmlns="">
      <p:transition spd="slow" advTm="129224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4249</TotalTime>
  <Words>256</Words>
  <Application>Microsoft Office PowerPoint</Application>
  <PresentationFormat>Widescreen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Forward In Faith by Andrew Chinn</vt:lpstr>
      <vt:lpstr>Forward In Faith (2) by Andrew Chinn</vt:lpstr>
      <vt:lpstr>Forward In Faith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81</cp:revision>
  <dcterms:created xsi:type="dcterms:W3CDTF">2021-01-04T06:59:08Z</dcterms:created>
  <dcterms:modified xsi:type="dcterms:W3CDTF">2021-04-18T03:29:53Z</dcterms:modified>
</cp:coreProperties>
</file>