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26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71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1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20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403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611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142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17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6004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178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3185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900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94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650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2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Be With Me</a:t>
            </a:r>
            <a:br>
              <a:rPr lang="en-US" dirty="0">
                <a:solidFill>
                  <a:schemeClr val="accent4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tx1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tx1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badi" panose="020B0604020104020204" pitchFamily="34" charset="0"/>
              </a:rPr>
              <a:t>© Andrew Chinn/Butterfly Music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29486" y="1610910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A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be with me 		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be with me 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be within me 		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be within me 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be before me 		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be before me 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be behind me 		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be behind me </a:t>
            </a:r>
          </a:p>
          <a:p>
            <a:pPr algn="l">
              <a:spcBef>
                <a:spcPts val="0"/>
              </a:spcBef>
            </a:pPr>
            <a:endParaRPr lang="en-GB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Christ beneath me 		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beneath me 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above me 			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above me 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at my right hand 	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at my right hand 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at my left hand 		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at my left hand </a:t>
            </a:r>
          </a:p>
        </p:txBody>
      </p:sp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53538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Be With Me </a:t>
            </a:r>
            <a:r>
              <a:rPr lang="en-US" sz="3200" dirty="0">
                <a:solidFill>
                  <a:schemeClr val="tx1"/>
                </a:solidFill>
                <a:latin typeface="Abadi" panose="020B0604020202020204" pitchFamily="34" charset="0"/>
              </a:rPr>
              <a:t>(2)</a:t>
            </a:r>
            <a:br>
              <a:rPr lang="en-US" dirty="0">
                <a:solidFill>
                  <a:schemeClr val="accent4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chemeClr val="accent4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204930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badi" panose="020B0604020104020204" pitchFamily="34" charset="0"/>
              </a:rPr>
              <a:t>© Andrew Chinn/Butterfly Music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821946" y="1596677"/>
            <a:ext cx="8753382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in the hearts of all who think of me, </a:t>
            </a:r>
          </a:p>
          <a:p>
            <a:pPr algn="l">
              <a:spcBef>
                <a:spcPts val="0"/>
              </a:spcBef>
            </a:pP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in the mouths of all who speak of me, </a:t>
            </a:r>
          </a:p>
          <a:p>
            <a:pPr algn="l">
              <a:spcBef>
                <a:spcPts val="0"/>
              </a:spcBef>
            </a:pP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in all eyes that see me </a:t>
            </a:r>
          </a:p>
          <a:p>
            <a:pPr algn="l">
              <a:spcBef>
                <a:spcPts val="0"/>
              </a:spcBef>
            </a:pP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in all ears that hear me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all around me 	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Christ all around me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in my lying down 	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in my lying down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in my sitting 		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in my sitting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in my rising 			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 in my rising </a:t>
            </a:r>
            <a:endParaRPr lang="en-US" sz="2800" b="1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4456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977</TotalTime>
  <Words>196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Abadi</vt:lpstr>
      <vt:lpstr>Arial</vt:lpstr>
      <vt:lpstr>Calibri</vt:lpstr>
      <vt:lpstr>Trebuchet MS</vt:lpstr>
      <vt:lpstr>Wingdings 3</vt:lpstr>
      <vt:lpstr>Facet</vt:lpstr>
      <vt:lpstr>Christ Be With Me by Andrew Chinn</vt:lpstr>
      <vt:lpstr>Christ Be With Me (2)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 - Butterfly Music</cp:lastModifiedBy>
  <cp:revision>14</cp:revision>
  <dcterms:created xsi:type="dcterms:W3CDTF">2021-01-04T06:59:08Z</dcterms:created>
  <dcterms:modified xsi:type="dcterms:W3CDTF">2023-03-17T01:14:27Z</dcterms:modified>
</cp:coreProperties>
</file>