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42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165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4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6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27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4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630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81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4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425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159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7256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975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042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35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5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 Have Called You By Name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019767" y="1455026"/>
            <a:ext cx="9339308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have called you by name and you are mine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am with you always 'til the end of time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You are precious and </a:t>
            </a:r>
            <a:r>
              <a:rPr lang="en-US" sz="2800" kern="1200" dirty="0" err="1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honoured</a:t>
            </a: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 and special too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You live in me... and I love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1. My name is Andrew and it means strong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Mine is Belinda, it means beautiful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Mine is Nicole, it means victory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My name is special... and God loves me!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4915FC0-1F94-408D-8CEA-BCF306C5A9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31" name="Picture 9" descr="IMG_1404 Poster">
            <a:extLst>
              <a:ext uri="{FF2B5EF4-FFF2-40B4-BE49-F238E27FC236}">
                <a16:creationId xmlns:a16="http://schemas.microsoft.com/office/drawing/2014/main" id="{AFFDCE34-5920-40CF-AB8A-655A4BC69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1968" y="246408"/>
            <a:ext cx="2121489" cy="1498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63852">
        <p159:morph option="byObject"/>
      </p:transition>
    </mc:Choice>
    <mc:Fallback>
      <p:transition spd="slow" advTm="63852">
        <p:fade/>
      </p:transition>
    </mc:Fallback>
  </mc:AlternateContent>
  <p:extLst>
    <p:ext uri="{E180D4A7-C9FB-4DFB-919C-405C955672EB}">
      <p14:showEvtLst xmlns:p14="http://schemas.microsoft.com/office/powerpoint/2010/main">
        <p14:playEvt time="1" objId="2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 Have Called You By Name (2)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269507" y="1115053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have called you by name and you are mine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am with you always 'til the end of time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You are precious and </a:t>
            </a:r>
            <a:r>
              <a:rPr lang="en-US" sz="3200" kern="1200" dirty="0" err="1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honoured</a:t>
            </a: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 and special too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You live in me... and I love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2. My name is Peter and it means rock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Mine is Samantha, it means listener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Mine is John, it means God gave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My name is special... and God loves me!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20" name="Picture 13" descr="IMG_1645">
            <a:extLst>
              <a:ext uri="{FF2B5EF4-FFF2-40B4-BE49-F238E27FC236}">
                <a16:creationId xmlns:a16="http://schemas.microsoft.com/office/drawing/2014/main" id="{2139D4AD-1833-496B-AAE9-0793E831C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303" y="296712"/>
            <a:ext cx="1563649" cy="1636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3435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40984">
        <p159:morph option="byObject"/>
      </p:transition>
    </mc:Choice>
    <mc:Fallback>
      <p:transition spd="slow" advTm="40984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 Have Called You By Name (3)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269507" y="1115053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have called you by name and you are mine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am with you always 'til the end of time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You are precious and </a:t>
            </a:r>
            <a:r>
              <a:rPr lang="en-US" sz="3200" kern="1200" dirty="0" err="1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honoured</a:t>
            </a: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 and special too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You live in me... and I love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3. My name is Lauren and it means a crown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Mine is Matthew, it means Gift of God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Mine is Melissa, and it means bee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My name is special... and God loves me!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12" name="Picture 8" descr="New Brighton 2">
            <a:extLst>
              <a:ext uri="{FF2B5EF4-FFF2-40B4-BE49-F238E27FC236}">
                <a16:creationId xmlns:a16="http://schemas.microsoft.com/office/drawing/2014/main" id="{C05D548D-F31A-4E14-9683-738CA1BCA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5007" y="178661"/>
            <a:ext cx="1746945" cy="1406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8864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87715">
        <p159:morph option="byObject"/>
      </p:transition>
    </mc:Choice>
    <mc:Fallback>
      <p:transition spd="slow" advTm="87715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 Have Called You By Name (4)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269507" y="1115053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have called you by name and you are mine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am with you always 'til the end of time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You are precious and </a:t>
            </a:r>
            <a:r>
              <a:rPr lang="en-US" sz="3200" kern="1200" dirty="0" err="1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honoured</a:t>
            </a: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 and special too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You live in me... and I love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4. My name is Michael, it means "like God"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Mine is Adam and it means Red Earth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Mine is Rhiannon, it means fairy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My name is special... and God loves me!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8" name="Picture 7" descr="Hokitika Smiler">
            <a:extLst>
              <a:ext uri="{FF2B5EF4-FFF2-40B4-BE49-F238E27FC236}">
                <a16:creationId xmlns:a16="http://schemas.microsoft.com/office/drawing/2014/main" id="{73103C3E-C355-4F53-B445-95B2C4424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4730" y="178661"/>
            <a:ext cx="1557222" cy="1363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44616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87715">
        <p159:morph option="byObject"/>
      </p:transition>
    </mc:Choice>
    <mc:Fallback>
      <p:transition spd="slow" advTm="87715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2916</TotalTime>
  <Words>359</Words>
  <Application>Microsoft Office PowerPoint</Application>
  <PresentationFormat>Widescreen</PresentationFormat>
  <Paragraphs>44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Abadi</vt:lpstr>
      <vt:lpstr>Arial</vt:lpstr>
      <vt:lpstr>Trebuchet MS</vt:lpstr>
      <vt:lpstr>Wingdings 3</vt:lpstr>
      <vt:lpstr>Facet</vt:lpstr>
      <vt:lpstr>I Have Called You By Name by Andrew Chinn</vt:lpstr>
      <vt:lpstr>I Have Called You By Name (2) by Andrew Chinn</vt:lpstr>
      <vt:lpstr>I Have Called You By Name (3) by Andrew Chinn</vt:lpstr>
      <vt:lpstr>I Have Called You By Name (4)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65</cp:revision>
  <dcterms:created xsi:type="dcterms:W3CDTF">2021-01-04T06:59:08Z</dcterms:created>
  <dcterms:modified xsi:type="dcterms:W3CDTF">2021-04-15T23:52:12Z</dcterms:modified>
</cp:coreProperties>
</file>