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 err="1">
                <a:solidFill>
                  <a:srgbClr val="0070C0"/>
                </a:solidFill>
                <a:latin typeface="Abadi" panose="020B0604020202020204" pitchFamily="34" charset="0"/>
              </a:rPr>
              <a:t>Flutterby</a:t>
            </a:r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 Butterfly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Hey, hey butterfly, flutter by, flutter by,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Hey, hey butterfly, across the sky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How my butterfly, can you touch, paint my sky?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How my butterfly, wonder why?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1.	Once I was a caterpillar,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small and round, funny fella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Once I was a caterpillar, on the ground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Then I munched, chewed and crunched,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lots of leaves for my lunch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Filled my belly, round and silly, all fall down!</a:t>
            </a:r>
          </a:p>
        </p:txBody>
      </p:sp>
      <p:pic>
        <p:nvPicPr>
          <p:cNvPr id="1026" name="Picture 2" descr="Image result for caterpillar eating leaves animated">
            <a:extLst>
              <a:ext uri="{FF2B5EF4-FFF2-40B4-BE49-F238E27FC236}">
                <a16:creationId xmlns:a16="http://schemas.microsoft.com/office/drawing/2014/main" id="{18283D04-7450-4DC0-B0E7-57865A7A7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4"/>
          <a:stretch/>
        </p:blipFill>
        <p:spPr bwMode="auto">
          <a:xfrm>
            <a:off x="10763250" y="194802"/>
            <a:ext cx="1222149" cy="16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139C63FD-8CD9-4DCD-AC62-1F44F0E359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848" y="5397079"/>
            <a:ext cx="1590769" cy="119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74211">
        <p159:morph option="byObject"/>
      </p:transition>
    </mc:Choice>
    <mc:Fallback>
      <p:transition spd="slow" advTm="74211">
        <p:fade/>
      </p:transition>
    </mc:Fallback>
  </mc:AlternateContent>
  <p:extLst>
    <p:ext uri="{E180D4A7-C9FB-4DFB-919C-405C955672EB}">
      <p14:showEvtLst xmlns:p14="http://schemas.microsoft.com/office/powerpoint/2010/main">
        <p14:playEvt time="1" objId="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 err="1">
                <a:solidFill>
                  <a:srgbClr val="0070C0"/>
                </a:solidFill>
                <a:latin typeface="Abadi" panose="020B0604020202020204" pitchFamily="34" charset="0"/>
              </a:rPr>
              <a:t>Flutterby</a:t>
            </a: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 Butterfly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01846" y="992540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Hey, hey butterfly, flutter by, flutter by,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Hey, hey butterfly, across the sky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How my butterfly, can you touch, paint my sky?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How my butterfly, wonder why?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2.	Then I went in my cocoon,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small and dark, </a:t>
            </a:r>
            <a:r>
              <a:rPr lang="en-US" sz="28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cosy</a:t>
            </a: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room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Then I went in my cocoon, warm all 'round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Soon I fell into my dream,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colours</a:t>
            </a: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stirred, </a:t>
            </a:r>
            <a:r>
              <a:rPr lang="en-US" sz="28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colours</a:t>
            </a: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streamed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Through my heart, through my soul, what will be?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mage result for cocoon animated">
            <a:extLst>
              <a:ext uri="{FF2B5EF4-FFF2-40B4-BE49-F238E27FC236}">
                <a16:creationId xmlns:a16="http://schemas.microsoft.com/office/drawing/2014/main" id="{1A67C244-D52A-47ED-AF9B-DBD44E07E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154" y="237143"/>
            <a:ext cx="1510795" cy="151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367DCE46-AD54-40EE-847E-545C02A27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848" y="5397079"/>
            <a:ext cx="1590769" cy="119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3767">
        <p159:morph option="byObject"/>
      </p:transition>
    </mc:Choice>
    <mc:Fallback>
      <p:transition spd="slow" advTm="63767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94801"/>
            <a:ext cx="7766936" cy="499532"/>
          </a:xfrm>
        </p:spPr>
        <p:txBody>
          <a:bodyPr/>
          <a:lstStyle/>
          <a:p>
            <a:pPr algn="ctr"/>
            <a:r>
              <a:rPr lang="en-US" sz="1400" dirty="0" err="1">
                <a:solidFill>
                  <a:srgbClr val="0070C0"/>
                </a:solidFill>
                <a:latin typeface="Abadi" panose="020B0604020202020204" pitchFamily="34" charset="0"/>
              </a:rPr>
              <a:t>Flutterby</a:t>
            </a: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 Butterfly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58468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025241"/>
            <a:ext cx="8753382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Hey, hey butterfly, flutter by, flutter by,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Hey, hey butterfly, across the sky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How my butterfly, can you touch, paint my sky?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How my butterfly, wonder why?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3.	Chrysalis, chrysalis, who am I? What is this?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This is me, this is I: BUTTERFLY!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Wings unfurled, wings so bright,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paint the day, paint the sky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Lift my heart, lift my soul, BUTTERFLY!</a:t>
            </a:r>
          </a:p>
        </p:txBody>
      </p:sp>
      <p:pic>
        <p:nvPicPr>
          <p:cNvPr id="3074" name="Picture 2" descr="Image result for butterfly animated">
            <a:extLst>
              <a:ext uri="{FF2B5EF4-FFF2-40B4-BE49-F238E27FC236}">
                <a16:creationId xmlns:a16="http://schemas.microsoft.com/office/drawing/2014/main" id="{7176E6E9-14F2-453C-8471-F6B9C790B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062" y="194801"/>
            <a:ext cx="1520805" cy="98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57969D06-77E8-4446-B83C-7A74CEDDBE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848" y="5397079"/>
            <a:ext cx="1590769" cy="119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9636">
        <p159:morph option="byObject"/>
      </p:transition>
    </mc:Choice>
    <mc:Fallback>
      <p:transition spd="slow" advTm="69636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</TotalTime>
  <Words>308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Flutterby Butterfly by Andrew Chinn</vt:lpstr>
      <vt:lpstr>Flutterby Butterfly (2) by Andrew Chinn</vt:lpstr>
      <vt:lpstr>Flutterby Butterfly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15</cp:revision>
  <dcterms:created xsi:type="dcterms:W3CDTF">2021-01-04T06:59:08Z</dcterms:created>
  <dcterms:modified xsi:type="dcterms:W3CDTF">2021-04-12T10:01:57Z</dcterms:modified>
</cp:coreProperties>
</file>