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91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426852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Share Our Journey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943300" y="1658039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Come and share our journey, come and sing our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Together in the Spirit, united in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arms that are open, a welcome for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celebrate our spirit, in this family of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Called by our faith, to this sacred place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Open minds, open hearts, many lands, many faces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Together on this journey to find new ways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footsteps of Jesus, we journey in faith</a:t>
            </a: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CB7BC703-C891-4067-A2B6-D6EE7D698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7" y="5265898"/>
            <a:ext cx="1699225" cy="1277550"/>
          </a:xfrm>
          <a:prstGeom prst="rect">
            <a:avLst/>
          </a:prstGeom>
        </p:spPr>
      </p:pic>
      <p:pic>
        <p:nvPicPr>
          <p:cNvPr id="6" name="Picture 5" descr="A sunset over a body of water&#10;&#10;Description automatically generated">
            <a:extLst>
              <a:ext uri="{FF2B5EF4-FFF2-40B4-BE49-F238E27FC236}">
                <a16:creationId xmlns:a16="http://schemas.microsoft.com/office/drawing/2014/main" id="{0E0F5F98-2BEE-4318-A64B-0D77E0BD9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06" y="237185"/>
            <a:ext cx="1911443" cy="10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2159">
        <p159:morph option="byObject"/>
      </p:transition>
    </mc:Choice>
    <mc:Fallback xmlns="">
      <p:transition spd="slow" advTm="6215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194801"/>
            <a:ext cx="7766936" cy="348124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Share Our Journey (2)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13991" y="1399890"/>
            <a:ext cx="959792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Come and share our journey, come and sing our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Together in the Spirit, united in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arms that are open, a welcome for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celebrate our spirit, in this family of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In our currach of friendship we sail into these seas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Working together, to learn and grow in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share our gifts, we lend a helping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journey to the future, together we can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9" name="Picture 8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9DA90579-9EE0-4DA6-A1CD-67B890EEFC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7" y="5265898"/>
            <a:ext cx="1699225" cy="1277550"/>
          </a:xfrm>
          <a:prstGeom prst="rect">
            <a:avLst/>
          </a:prstGeom>
        </p:spPr>
      </p:pic>
      <p:pic>
        <p:nvPicPr>
          <p:cNvPr id="12" name="Picture 11" descr="A sunset over a body of water&#10;&#10;Description automatically generated">
            <a:extLst>
              <a:ext uri="{FF2B5EF4-FFF2-40B4-BE49-F238E27FC236}">
                <a16:creationId xmlns:a16="http://schemas.microsoft.com/office/drawing/2014/main" id="{A3314503-01A0-4DFC-B13C-6443ADE80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06" y="237185"/>
            <a:ext cx="1911443" cy="10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05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2159">
        <p159:morph option="byObject"/>
      </p:transition>
    </mc:Choice>
    <mc:Fallback xmlns="">
      <p:transition spd="slow" advTm="6215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194801"/>
            <a:ext cx="7766936" cy="348124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Share Our Journey (3)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019767" y="1399890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Come and share our journey, come and sing our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Together in the Spirit, united in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arms that are open, a welcome for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celebrate our spirit, in this family of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From our journey here to new places we will go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courage in our hearts, we go forward in hope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Never giving up, with Christ to light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Together in our hearts, together all our days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8" name="Picture 7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AEBB72CD-1494-4A59-A703-4C37F351D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7" y="5265898"/>
            <a:ext cx="1699225" cy="1277550"/>
          </a:xfrm>
          <a:prstGeom prst="rect">
            <a:avLst/>
          </a:prstGeom>
        </p:spPr>
      </p:pic>
      <p:pic>
        <p:nvPicPr>
          <p:cNvPr id="9" name="Picture 8" descr="A sunset over a body of water&#10;&#10;Description automatically generated">
            <a:extLst>
              <a:ext uri="{FF2B5EF4-FFF2-40B4-BE49-F238E27FC236}">
                <a16:creationId xmlns:a16="http://schemas.microsoft.com/office/drawing/2014/main" id="{747FD07B-0343-4E19-ADCF-B89B7F311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06" y="237185"/>
            <a:ext cx="1911443" cy="10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90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2159">
        <p159:morph option="byObject"/>
      </p:transition>
    </mc:Choice>
    <mc:Fallback xmlns="">
      <p:transition spd="slow" advTm="6215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theme/theme1.xml><?xml version="1.0" encoding="utf-8"?>
<a:theme xmlns:a="http://schemas.openxmlformats.org/drawingml/2006/main" name="Facet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8291</TotalTime>
  <Words>285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Come and Share Our Journey by Andrew Chinn</vt:lpstr>
      <vt:lpstr>Come And Share Our Journey (2)</vt:lpstr>
      <vt:lpstr>Come And Share Our Journey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118</cp:revision>
  <dcterms:created xsi:type="dcterms:W3CDTF">2021-01-04T06:59:08Z</dcterms:created>
  <dcterms:modified xsi:type="dcterms:W3CDTF">2022-02-01T04:52:03Z</dcterms:modified>
</cp:coreProperties>
</file>