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86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83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6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83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195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8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86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9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3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4560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35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12688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23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7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3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Made Them All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703329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creatures of the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monkeys and the apes, the orangutans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elephant and the kangaroo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lions and the tigers too!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22" name="Picture 9" descr="January 08 051">
            <a:extLst>
              <a:ext uri="{FF2B5EF4-FFF2-40B4-BE49-F238E27FC236}">
                <a16:creationId xmlns:a16="http://schemas.microsoft.com/office/drawing/2014/main" id="{224320A7-4012-455C-A9EB-4DAEBEB2C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50" y="178661"/>
            <a:ext cx="2286306" cy="152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2920">
        <p159:morph option="byObject"/>
      </p:transition>
    </mc:Choice>
    <mc:Fallback>
      <p:transition spd="slow" advTm="42920">
        <p:fade/>
      </p:transition>
    </mc:Fallback>
  </mc:AlternateContent>
  <p:extLst>
    <p:ext uri="{E180D4A7-C9FB-4DFB-919C-405C955672EB}">
      <p14:showEvtLst xmlns:p14="http://schemas.microsoft.com/office/powerpoint/2010/main">
        <p14:playEvt time="3" objId="1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Made Them All (2)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524773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creatures of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bream and the cod and the barramundi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whales and the dolphins, the octopus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over by the river a platypus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48C90E12-99D2-4F8B-AB84-8F4E77125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856" y="199701"/>
            <a:ext cx="1828800" cy="121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5768">
        <p159:morph option="byObject"/>
      </p:transition>
    </mc:Choice>
    <mc:Fallback>
      <p:transition spd="slow" advTm="3576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Made Them All (3)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72232" y="1524773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Oh, way oh! God made them all!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creatures of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birds of the heavens that fly so high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Kookaburra, eagles and cockatoos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ones that don’t fly, kiwis and emus!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3" name="Picture 8" descr="January and Party 007">
            <a:extLst>
              <a:ext uri="{FF2B5EF4-FFF2-40B4-BE49-F238E27FC236}">
                <a16:creationId xmlns:a16="http://schemas.microsoft.com/office/drawing/2014/main" id="{9710AB02-0ACA-4CDC-A179-7CDE4D85C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281" y="281352"/>
            <a:ext cx="1222375" cy="183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5420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7691">
        <p159:morph option="byObject"/>
      </p:transition>
    </mc:Choice>
    <mc:Fallback>
      <p:transition spd="slow" advTm="37691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378</TotalTime>
  <Words>190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God Made Them All by Andrew Chinn</vt:lpstr>
      <vt:lpstr>God Made Them All (2) by Andrew Chinn</vt:lpstr>
      <vt:lpstr>God Made Them All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34</cp:revision>
  <dcterms:created xsi:type="dcterms:W3CDTF">2021-01-04T06:59:08Z</dcterms:created>
  <dcterms:modified xsi:type="dcterms:W3CDTF">2021-04-13T11:02:02Z</dcterms:modified>
</cp:coreProperties>
</file>