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  <a:t>Hold My Hands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Composer unknown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All reasonable efforts have been made to contact copyright owners of this song. </a:t>
            </a:r>
          </a:p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Any further claim will be settled in good faith.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84767" y="1275007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Hold my hands, take my life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Lord I believe, Lord I receive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Into my heart (Come Lord Jesus)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my guide (show me the way)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I’m just a child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a great need for love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I come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02840C4-C16F-4752-9D0C-50DADE756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480" y="4820575"/>
            <a:ext cx="1663472" cy="179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106</TotalTime>
  <Words>75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Abadi</vt:lpstr>
      <vt:lpstr>Arial</vt:lpstr>
      <vt:lpstr>Trebuchet MS</vt:lpstr>
      <vt:lpstr>Wingdings 3</vt:lpstr>
      <vt:lpstr>Facet</vt:lpstr>
      <vt:lpstr>Hold My Hands Composer unknown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11</cp:revision>
  <dcterms:created xsi:type="dcterms:W3CDTF">2021-01-04T06:59:08Z</dcterms:created>
  <dcterms:modified xsi:type="dcterms:W3CDTF">2021-01-08T09:30:25Z</dcterms:modified>
</cp:coreProperties>
</file>