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Love And God Loves Me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19767" y="1812988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the warmth of the sun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Love a hug from mum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to jump and to run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These are the things that I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God loves 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63E54A0-93F8-439E-9E2F-AA421AF0A01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88" t="18641" r="52233" b="33720"/>
          <a:stretch/>
        </p:blipFill>
        <p:spPr>
          <a:xfrm>
            <a:off x="10069578" y="223817"/>
            <a:ext cx="1931371" cy="119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1525">
        <p159:morph option="byObject"/>
      </p:transition>
    </mc:Choice>
    <mc:Fallback>
      <p:transition spd="slow" advTm="51525">
        <p:fade/>
      </p:transition>
    </mc:Fallback>
  </mc:AlternateContent>
  <p:extLst>
    <p:ext uri="{E180D4A7-C9FB-4DFB-919C-405C955672EB}">
      <p14:showEvtLst xmlns:p14="http://schemas.microsoft.com/office/powerpoint/2010/main">
        <p14:playEvt time="180" objId="26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Love And God Loves Me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1683628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an apple to crunch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love a carrot to munch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my sandwich for lunch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These are the things that I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God loves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927D068-1264-416A-AD16-1BE0D52915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75" t="23473" r="41953" b="31834"/>
          <a:stretch/>
        </p:blipFill>
        <p:spPr>
          <a:xfrm>
            <a:off x="9669071" y="263109"/>
            <a:ext cx="2196275" cy="134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6676">
        <p159:morph option="byObject"/>
      </p:transition>
    </mc:Choice>
    <mc:Fallback>
      <p:transition spd="slow" advTm="36676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Love And God Loves Me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1683224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to walk with my dad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love a kiss from my nan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to play with grandad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These are the things that I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God loves me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84B065-8AE1-43EA-9804-43BB89C614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670" t="28750" r="56484" b="34722"/>
          <a:stretch/>
        </p:blipFill>
        <p:spPr>
          <a:xfrm>
            <a:off x="10207461" y="306330"/>
            <a:ext cx="1718558" cy="1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7336">
        <p159:morph option="byObject"/>
      </p:transition>
    </mc:Choice>
    <mc:Fallback>
      <p:transition spd="slow" advTm="3733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Love And God Loves Me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859787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love to play with my dogs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love to sing happy songs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love it when you sing along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These are the things that I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God loves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44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These are the things that I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God loves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FEE1A7-3823-4BDA-BC81-4C4CFBED79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422" t="21111" r="38281" b="31250"/>
          <a:stretch/>
        </p:blipFill>
        <p:spPr>
          <a:xfrm>
            <a:off x="10229849" y="241104"/>
            <a:ext cx="1633307" cy="149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616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0997">
        <p159:morph option="byObject"/>
      </p:transition>
    </mc:Choice>
    <mc:Fallback>
      <p:transition spd="slow" advTm="70997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3330</TotalTime>
  <Words>203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I Love And God Loves Me by Andrew Chinn</vt:lpstr>
      <vt:lpstr>I Love And God Loves Me (2) by Andrew Chinn</vt:lpstr>
      <vt:lpstr>I Love And God Loves Me (3) by Andrew Chinn</vt:lpstr>
      <vt:lpstr>I Love And God Loves Me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70</cp:revision>
  <dcterms:created xsi:type="dcterms:W3CDTF">2021-01-04T06:59:08Z</dcterms:created>
  <dcterms:modified xsi:type="dcterms:W3CDTF">2021-04-16T06:46:07Z</dcterms:modified>
</cp:coreProperties>
</file>